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5" r:id="rId11"/>
    <p:sldId id="267" r:id="rId12"/>
    <p:sldId id="274" r:id="rId13"/>
    <p:sldId id="276" r:id="rId14"/>
    <p:sldId id="268" r:id="rId15"/>
    <p:sldId id="275" r:id="rId16"/>
    <p:sldId id="269" r:id="rId17"/>
    <p:sldId id="271" r:id="rId18"/>
    <p:sldId id="270" r:id="rId19"/>
    <p:sldId id="272" r:id="rId20"/>
    <p:sldId id="273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23DA6CA-2D02-4ED3-8C3A-A40F78A98D1B}" v="471" dt="2021-01-20T19:44:42.97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56" autoAdjust="0"/>
    <p:restoredTop sz="94660"/>
  </p:normalViewPr>
  <p:slideViewPr>
    <p:cSldViewPr snapToGrid="0">
      <p:cViewPr varScale="1">
        <p:scale>
          <a:sx n="86" d="100"/>
          <a:sy n="86" d="100"/>
        </p:scale>
        <p:origin x="547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va Hasegawa" userId="b4028f0d8de4d3be" providerId="LiveId" clId="{B23DA6CA-2D02-4ED3-8C3A-A40F78A98D1B}"/>
    <pc:docChg chg="undo redo custSel mod addSld delSld modSld sldOrd">
      <pc:chgData name="Eva Hasegawa" userId="b4028f0d8de4d3be" providerId="LiveId" clId="{B23DA6CA-2D02-4ED3-8C3A-A40F78A98D1B}" dt="2021-01-20T22:33:26.881" v="10974" actId="1076"/>
      <pc:docMkLst>
        <pc:docMk/>
      </pc:docMkLst>
      <pc:sldChg chg="addSp delSp modSp mod setBg setClrOvrMap delDesignElem">
        <pc:chgData name="Eva Hasegawa" userId="b4028f0d8de4d3be" providerId="LiveId" clId="{B23DA6CA-2D02-4ED3-8C3A-A40F78A98D1B}" dt="2021-01-20T00:41:33.494" v="8717" actId="14100"/>
        <pc:sldMkLst>
          <pc:docMk/>
          <pc:sldMk cId="3925957251" sldId="256"/>
        </pc:sldMkLst>
        <pc:spChg chg="mod ord">
          <ac:chgData name="Eva Hasegawa" userId="b4028f0d8de4d3be" providerId="LiveId" clId="{B23DA6CA-2D02-4ED3-8C3A-A40F78A98D1B}" dt="2021-01-20T00:41:33.494" v="8717" actId="14100"/>
          <ac:spMkLst>
            <pc:docMk/>
            <pc:sldMk cId="3925957251" sldId="256"/>
            <ac:spMk id="2" creationId="{178B6ADE-996C-4AC2-80FA-A741C2A9ACF7}"/>
          </ac:spMkLst>
        </pc:spChg>
        <pc:spChg chg="mod ord">
          <ac:chgData name="Eva Hasegawa" userId="b4028f0d8de4d3be" providerId="LiveId" clId="{B23DA6CA-2D02-4ED3-8C3A-A40F78A98D1B}" dt="2021-01-20T00:41:28.120" v="8715" actId="1076"/>
          <ac:spMkLst>
            <pc:docMk/>
            <pc:sldMk cId="3925957251" sldId="256"/>
            <ac:spMk id="3" creationId="{3B13F0A7-4A3D-495C-918F-6DF1E912C6FB}"/>
          </ac:spMkLst>
        </pc:spChg>
        <pc:spChg chg="add mod">
          <ac:chgData name="Eva Hasegawa" userId="b4028f0d8de4d3be" providerId="LiveId" clId="{B23DA6CA-2D02-4ED3-8C3A-A40F78A98D1B}" dt="2021-01-19T01:31:37.850" v="6205" actId="14100"/>
          <ac:spMkLst>
            <pc:docMk/>
            <pc:sldMk cId="3925957251" sldId="256"/>
            <ac:spMk id="6" creationId="{326A483E-9252-410F-81C5-2FC9489963A0}"/>
          </ac:spMkLst>
        </pc:spChg>
        <pc:spChg chg="add del">
          <ac:chgData name="Eva Hasegawa" userId="b4028f0d8de4d3be" providerId="LiveId" clId="{B23DA6CA-2D02-4ED3-8C3A-A40F78A98D1B}" dt="2021-01-16T18:36:27.406" v="12" actId="26606"/>
          <ac:spMkLst>
            <pc:docMk/>
            <pc:sldMk cId="3925957251" sldId="256"/>
            <ac:spMk id="10" creationId="{C1DD1A8A-57D5-4A81-AD04-532B043C5611}"/>
          </ac:spMkLst>
        </pc:spChg>
        <pc:spChg chg="add del">
          <ac:chgData name="Eva Hasegawa" userId="b4028f0d8de4d3be" providerId="LiveId" clId="{B23DA6CA-2D02-4ED3-8C3A-A40F78A98D1B}" dt="2021-01-18T21:20:23.322" v="5342" actId="26606"/>
          <ac:spMkLst>
            <pc:docMk/>
            <pc:sldMk cId="3925957251" sldId="256"/>
            <ac:spMk id="11" creationId="{4FA4E651-C3D8-4DB8-A026-E8531C6AFACC}"/>
          </ac:spMkLst>
        </pc:spChg>
        <pc:spChg chg="add del">
          <ac:chgData name="Eva Hasegawa" userId="b4028f0d8de4d3be" providerId="LiveId" clId="{B23DA6CA-2D02-4ED3-8C3A-A40F78A98D1B}" dt="2021-01-16T18:36:27.406" v="12" actId="26606"/>
          <ac:spMkLst>
            <pc:docMk/>
            <pc:sldMk cId="3925957251" sldId="256"/>
            <ac:spMk id="12" creationId="{007891EC-4501-44ED-A8C8-B11B6DB767AB}"/>
          </ac:spMkLst>
        </pc:spChg>
        <pc:spChg chg="add del">
          <ac:chgData name="Eva Hasegawa" userId="b4028f0d8de4d3be" providerId="LiveId" clId="{B23DA6CA-2D02-4ED3-8C3A-A40F78A98D1B}" dt="2021-01-18T21:20:30.566" v="5344" actId="26606"/>
          <ac:spMkLst>
            <pc:docMk/>
            <pc:sldMk cId="3925957251" sldId="256"/>
            <ac:spMk id="13" creationId="{9B37791B-B040-4694-BFDC-8DD132D86E8E}"/>
          </ac:spMkLst>
        </pc:spChg>
        <pc:spChg chg="add del">
          <ac:chgData name="Eva Hasegawa" userId="b4028f0d8de4d3be" providerId="LiveId" clId="{B23DA6CA-2D02-4ED3-8C3A-A40F78A98D1B}" dt="2021-01-18T21:20:30.566" v="5344" actId="26606"/>
          <ac:spMkLst>
            <pc:docMk/>
            <pc:sldMk cId="3925957251" sldId="256"/>
            <ac:spMk id="14" creationId="{9C6777B5-64F4-4200-B099-34168B69FE53}"/>
          </ac:spMkLst>
        </pc:spChg>
        <pc:spChg chg="add del">
          <ac:chgData name="Eva Hasegawa" userId="b4028f0d8de4d3be" providerId="LiveId" clId="{B23DA6CA-2D02-4ED3-8C3A-A40F78A98D1B}" dt="2021-01-16T18:36:37.415" v="15" actId="26606"/>
          <ac:spMkLst>
            <pc:docMk/>
            <pc:sldMk cId="3925957251" sldId="256"/>
            <ac:spMk id="17" creationId="{870A1295-61BC-4214-AA3E-D396673024D0}"/>
          </ac:spMkLst>
        </pc:spChg>
        <pc:spChg chg="add del">
          <ac:chgData name="Eva Hasegawa" userId="b4028f0d8de4d3be" providerId="LiveId" clId="{B23DA6CA-2D02-4ED3-8C3A-A40F78A98D1B}" dt="2021-01-16T18:36:43.813" v="17" actId="26606"/>
          <ac:spMkLst>
            <pc:docMk/>
            <pc:sldMk cId="3925957251" sldId="256"/>
            <ac:spMk id="20" creationId="{D38A241E-0395-41E5-8607-BAA2799A4374}"/>
          </ac:spMkLst>
        </pc:spChg>
        <pc:spChg chg="add del">
          <ac:chgData name="Eva Hasegawa" userId="b4028f0d8de4d3be" providerId="LiveId" clId="{B23DA6CA-2D02-4ED3-8C3A-A40F78A98D1B}" dt="2021-01-18T21:20:33.305" v="5346" actId="26606"/>
          <ac:spMkLst>
            <pc:docMk/>
            <pc:sldMk cId="3925957251" sldId="256"/>
            <ac:spMk id="22" creationId="{8A95209C-5275-4E15-8EA7-7F42980ABF2D}"/>
          </ac:spMkLst>
        </pc:spChg>
        <pc:spChg chg="add">
          <ac:chgData name="Eva Hasegawa" userId="b4028f0d8de4d3be" providerId="LiveId" clId="{B23DA6CA-2D02-4ED3-8C3A-A40F78A98D1B}" dt="2021-01-16T18:36:43.827" v="18" actId="26606"/>
          <ac:spMkLst>
            <pc:docMk/>
            <pc:sldMk cId="3925957251" sldId="256"/>
            <ac:spMk id="23" creationId="{870A1295-61BC-4214-AA3E-D396673024D0}"/>
          </ac:spMkLst>
        </pc:spChg>
        <pc:spChg chg="add del">
          <ac:chgData name="Eva Hasegawa" userId="b4028f0d8de4d3be" providerId="LiveId" clId="{B23DA6CA-2D02-4ED3-8C3A-A40F78A98D1B}" dt="2021-01-18T21:20:33.305" v="5346" actId="26606"/>
          <ac:spMkLst>
            <pc:docMk/>
            <pc:sldMk cId="3925957251" sldId="256"/>
            <ac:spMk id="25" creationId="{DEF0EFD6-A3C2-4C94-A80A-BA9709D99013}"/>
          </ac:spMkLst>
        </pc:spChg>
        <pc:spChg chg="add del">
          <ac:chgData name="Eva Hasegawa" userId="b4028f0d8de4d3be" providerId="LiveId" clId="{B23DA6CA-2D02-4ED3-8C3A-A40F78A98D1B}" dt="2021-01-18T21:20:33.305" v="5346" actId="26606"/>
          <ac:spMkLst>
            <pc:docMk/>
            <pc:sldMk cId="3925957251" sldId="256"/>
            <ac:spMk id="26" creationId="{4F2ED431-E304-4FF0-9F4E-032783C9D612}"/>
          </ac:spMkLst>
        </pc:spChg>
        <pc:spChg chg="add del">
          <ac:chgData name="Eva Hasegawa" userId="b4028f0d8de4d3be" providerId="LiveId" clId="{B23DA6CA-2D02-4ED3-8C3A-A40F78A98D1B}" dt="2021-01-18T21:20:39.749" v="5349" actId="26606"/>
          <ac:spMkLst>
            <pc:docMk/>
            <pc:sldMk cId="3925957251" sldId="256"/>
            <ac:spMk id="30" creationId="{BDD7BED2-CC5E-4866-AC0C-DCF928AF8AEE}"/>
          </ac:spMkLst>
        </pc:spChg>
        <pc:spChg chg="add del">
          <ac:chgData name="Eva Hasegawa" userId="b4028f0d8de4d3be" providerId="LiveId" clId="{B23DA6CA-2D02-4ED3-8C3A-A40F78A98D1B}" dt="2021-01-18T21:21:36.998" v="5364" actId="26606"/>
          <ac:spMkLst>
            <pc:docMk/>
            <pc:sldMk cId="3925957251" sldId="256"/>
            <ac:spMk id="32" creationId="{714CEF0E-5843-4407-9EDB-BF7B96FA8B10}"/>
          </ac:spMkLst>
        </pc:spChg>
        <pc:spChg chg="add del">
          <ac:chgData name="Eva Hasegawa" userId="b4028f0d8de4d3be" providerId="LiveId" clId="{B23DA6CA-2D02-4ED3-8C3A-A40F78A98D1B}" dt="2021-01-18T21:21:28.077" v="5360" actId="26606"/>
          <ac:spMkLst>
            <pc:docMk/>
            <pc:sldMk cId="3925957251" sldId="256"/>
            <ac:spMk id="37" creationId="{74426AB7-D619-4515-962A-BC83909EC015}"/>
          </ac:spMkLst>
        </pc:spChg>
        <pc:spChg chg="add del">
          <ac:chgData name="Eva Hasegawa" userId="b4028f0d8de4d3be" providerId="LiveId" clId="{B23DA6CA-2D02-4ED3-8C3A-A40F78A98D1B}" dt="2021-01-18T21:21:28.077" v="5360" actId="26606"/>
          <ac:spMkLst>
            <pc:docMk/>
            <pc:sldMk cId="3925957251" sldId="256"/>
            <ac:spMk id="39" creationId="{DE47DF98-723F-4AAC-ABCF-CACBC438F78F}"/>
          </ac:spMkLst>
        </pc:spChg>
        <pc:spChg chg="add del">
          <ac:chgData name="Eva Hasegawa" userId="b4028f0d8de4d3be" providerId="LiveId" clId="{B23DA6CA-2D02-4ED3-8C3A-A40F78A98D1B}" dt="2021-01-18T21:21:36.968" v="5363" actId="26606"/>
          <ac:spMkLst>
            <pc:docMk/>
            <pc:sldMk cId="3925957251" sldId="256"/>
            <ac:spMk id="44" creationId="{870A1295-61BC-4214-AA3E-D396673024D0}"/>
          </ac:spMkLst>
        </pc:spChg>
        <pc:spChg chg="add del">
          <ac:chgData name="Eva Hasegawa" userId="b4028f0d8de4d3be" providerId="LiveId" clId="{B23DA6CA-2D02-4ED3-8C3A-A40F78A98D1B}" dt="2021-01-19T01:31:28.933" v="6203" actId="26606"/>
          <ac:spMkLst>
            <pc:docMk/>
            <pc:sldMk cId="3925957251" sldId="256"/>
            <ac:spMk id="48" creationId="{D38A241E-0395-41E5-8607-BAA2799A4374}"/>
          </ac:spMkLst>
        </pc:spChg>
        <pc:spChg chg="add">
          <ac:chgData name="Eva Hasegawa" userId="b4028f0d8de4d3be" providerId="LiveId" clId="{B23DA6CA-2D02-4ED3-8C3A-A40F78A98D1B}" dt="2021-01-19T01:31:28.933" v="6203" actId="26606"/>
          <ac:spMkLst>
            <pc:docMk/>
            <pc:sldMk cId="3925957251" sldId="256"/>
            <ac:spMk id="54" creationId="{870A1295-61BC-4214-AA3E-D396673024D0}"/>
          </ac:spMkLst>
        </pc:spChg>
        <pc:grpChg chg="add del">
          <ac:chgData name="Eva Hasegawa" userId="b4028f0d8de4d3be" providerId="LiveId" clId="{B23DA6CA-2D02-4ED3-8C3A-A40F78A98D1B}" dt="2021-01-18T21:20:30.566" v="5344" actId="26606"/>
          <ac:grpSpMkLst>
            <pc:docMk/>
            <pc:sldMk cId="3925957251" sldId="256"/>
            <ac:grpSpMk id="15" creationId="{4252769E-B9F0-4068-A645-5BBEF16E9C28}"/>
          </ac:grpSpMkLst>
        </pc:grpChg>
        <pc:grpChg chg="add del">
          <ac:chgData name="Eva Hasegawa" userId="b4028f0d8de4d3be" providerId="LiveId" clId="{B23DA6CA-2D02-4ED3-8C3A-A40F78A98D1B}" dt="2021-01-16T18:36:37.415" v="15" actId="26606"/>
          <ac:grpSpMkLst>
            <pc:docMk/>
            <pc:sldMk cId="3925957251" sldId="256"/>
            <ac:grpSpMk id="18" creationId="{0B139475-2B26-4CA9-9413-DE741E49F7BB}"/>
          </ac:grpSpMkLst>
        </pc:grpChg>
        <pc:grpChg chg="add">
          <ac:chgData name="Eva Hasegawa" userId="b4028f0d8de4d3be" providerId="LiveId" clId="{B23DA6CA-2D02-4ED3-8C3A-A40F78A98D1B}" dt="2021-01-16T18:36:43.827" v="18" actId="26606"/>
          <ac:grpSpMkLst>
            <pc:docMk/>
            <pc:sldMk cId="3925957251" sldId="256"/>
            <ac:grpSpMk id="24" creationId="{0B139475-2B26-4CA9-9413-DE741E49F7BB}"/>
          </ac:grpSpMkLst>
        </pc:grpChg>
        <pc:grpChg chg="add del">
          <ac:chgData name="Eva Hasegawa" userId="b4028f0d8de4d3be" providerId="LiveId" clId="{B23DA6CA-2D02-4ED3-8C3A-A40F78A98D1B}" dt="2021-01-18T21:21:36.968" v="5363" actId="26606"/>
          <ac:grpSpMkLst>
            <pc:docMk/>
            <pc:sldMk cId="3925957251" sldId="256"/>
            <ac:grpSpMk id="45" creationId="{0B139475-2B26-4CA9-9413-DE741E49F7BB}"/>
          </ac:grpSpMkLst>
        </pc:grpChg>
        <pc:grpChg chg="add">
          <ac:chgData name="Eva Hasegawa" userId="b4028f0d8de4d3be" providerId="LiveId" clId="{B23DA6CA-2D02-4ED3-8C3A-A40F78A98D1B}" dt="2021-01-19T01:31:28.933" v="6203" actId="26606"/>
          <ac:grpSpMkLst>
            <pc:docMk/>
            <pc:sldMk cId="3925957251" sldId="256"/>
            <ac:grpSpMk id="56" creationId="{0B139475-2B26-4CA9-9413-DE741E49F7BB}"/>
          </ac:grpSpMkLst>
        </pc:grpChg>
        <pc:picChg chg="add mod ord">
          <ac:chgData name="Eva Hasegawa" userId="b4028f0d8de4d3be" providerId="LiveId" clId="{B23DA6CA-2D02-4ED3-8C3A-A40F78A98D1B}" dt="2021-01-19T01:31:28.933" v="6203" actId="26606"/>
          <ac:picMkLst>
            <pc:docMk/>
            <pc:sldMk cId="3925957251" sldId="256"/>
            <ac:picMk id="5" creationId="{C183144F-5B29-41F9-BAEE-9216582C4558}"/>
          </ac:picMkLst>
        </pc:picChg>
        <pc:picChg chg="add del">
          <ac:chgData name="Eva Hasegawa" userId="b4028f0d8de4d3be" providerId="LiveId" clId="{B23DA6CA-2D02-4ED3-8C3A-A40F78A98D1B}" dt="2021-01-18T21:20:39.749" v="5349" actId="26606"/>
          <ac:picMkLst>
            <pc:docMk/>
            <pc:sldMk cId="3925957251" sldId="256"/>
            <ac:picMk id="28" creationId="{D266A5D8-E184-4E8F-9001-D6F41E3974FE}"/>
          </ac:picMkLst>
        </pc:picChg>
        <pc:picChg chg="add del">
          <ac:chgData name="Eva Hasegawa" userId="b4028f0d8de4d3be" providerId="LiveId" clId="{B23DA6CA-2D02-4ED3-8C3A-A40F78A98D1B}" dt="2021-01-18T21:20:39.749" v="5349" actId="26606"/>
          <ac:picMkLst>
            <pc:docMk/>
            <pc:sldMk cId="3925957251" sldId="256"/>
            <ac:picMk id="29" creationId="{4EB1D02B-BBFA-4A97-A021-7816ECC34904}"/>
          </ac:picMkLst>
        </pc:picChg>
        <pc:cxnChg chg="add del">
          <ac:chgData name="Eva Hasegawa" userId="b4028f0d8de4d3be" providerId="LiveId" clId="{B23DA6CA-2D02-4ED3-8C3A-A40F78A98D1B}" dt="2021-01-16T18:36:43.813" v="17" actId="26606"/>
          <ac:cxnSpMkLst>
            <pc:docMk/>
            <pc:sldMk cId="3925957251" sldId="256"/>
            <ac:cxnSpMk id="21" creationId="{CE352288-84AD-4CA8-BCD5-76C29D34E1DB}"/>
          </ac:cxnSpMkLst>
        </pc:cxnChg>
        <pc:cxnChg chg="add del">
          <ac:chgData name="Eva Hasegawa" userId="b4028f0d8de4d3be" providerId="LiveId" clId="{B23DA6CA-2D02-4ED3-8C3A-A40F78A98D1B}" dt="2021-01-18T21:21:28.077" v="5360" actId="26606"/>
          <ac:cxnSpMkLst>
            <pc:docMk/>
            <pc:sldMk cId="3925957251" sldId="256"/>
            <ac:cxnSpMk id="41" creationId="{EA29FC7C-9308-4FDE-8DCA-405668055B0F}"/>
          </ac:cxnSpMkLst>
        </pc:cxnChg>
        <pc:cxnChg chg="add del">
          <ac:chgData name="Eva Hasegawa" userId="b4028f0d8de4d3be" providerId="LiveId" clId="{B23DA6CA-2D02-4ED3-8C3A-A40F78A98D1B}" dt="2021-01-19T01:31:28.933" v="6203" actId="26606"/>
          <ac:cxnSpMkLst>
            <pc:docMk/>
            <pc:sldMk cId="3925957251" sldId="256"/>
            <ac:cxnSpMk id="49" creationId="{CE352288-84AD-4CA8-BCD5-76C29D34E1DB}"/>
          </ac:cxnSpMkLst>
        </pc:cxnChg>
      </pc:sldChg>
      <pc:sldChg chg="addSp delSp modSp new mod setBg">
        <pc:chgData name="Eva Hasegawa" userId="b4028f0d8de4d3be" providerId="LiveId" clId="{B23DA6CA-2D02-4ED3-8C3A-A40F78A98D1B}" dt="2021-01-20T18:29:24.692" v="10253" actId="1076"/>
        <pc:sldMkLst>
          <pc:docMk/>
          <pc:sldMk cId="3323824264" sldId="257"/>
        </pc:sldMkLst>
        <pc:spChg chg="mod">
          <ac:chgData name="Eva Hasegawa" userId="b4028f0d8de4d3be" providerId="LiveId" clId="{B23DA6CA-2D02-4ED3-8C3A-A40F78A98D1B}" dt="2021-01-17T01:20:47.508" v="580" actId="255"/>
          <ac:spMkLst>
            <pc:docMk/>
            <pc:sldMk cId="3323824264" sldId="257"/>
            <ac:spMk id="2" creationId="{24C6EE4A-C39F-4615-8D41-E680C6A9CFCF}"/>
          </ac:spMkLst>
        </pc:spChg>
        <pc:spChg chg="del mod">
          <ac:chgData name="Eva Hasegawa" userId="b4028f0d8de4d3be" providerId="LiveId" clId="{B23DA6CA-2D02-4ED3-8C3A-A40F78A98D1B}" dt="2021-01-16T19:08:09.720" v="126" actId="931"/>
          <ac:spMkLst>
            <pc:docMk/>
            <pc:sldMk cId="3323824264" sldId="257"/>
            <ac:spMk id="3" creationId="{7027B9FB-EF89-48B1-8B66-1F77B6B5F909}"/>
          </ac:spMkLst>
        </pc:spChg>
        <pc:spChg chg="add mod">
          <ac:chgData name="Eva Hasegawa" userId="b4028f0d8de4d3be" providerId="LiveId" clId="{B23DA6CA-2D02-4ED3-8C3A-A40F78A98D1B}" dt="2021-01-16T19:08:53.485" v="136" actId="767"/>
          <ac:spMkLst>
            <pc:docMk/>
            <pc:sldMk cId="3323824264" sldId="257"/>
            <ac:spMk id="6" creationId="{59890F33-9E6C-4782-8766-F714869888F5}"/>
          </ac:spMkLst>
        </pc:spChg>
        <pc:spChg chg="add mod">
          <ac:chgData name="Eva Hasegawa" userId="b4028f0d8de4d3be" providerId="LiveId" clId="{B23DA6CA-2D02-4ED3-8C3A-A40F78A98D1B}" dt="2021-01-20T18:29:24.692" v="10253" actId="1076"/>
          <ac:spMkLst>
            <pc:docMk/>
            <pc:sldMk cId="3323824264" sldId="257"/>
            <ac:spMk id="7" creationId="{45B7F635-4796-48D9-AC32-F672EF45A24C}"/>
          </ac:spMkLst>
        </pc:spChg>
        <pc:spChg chg="add mod">
          <ac:chgData name="Eva Hasegawa" userId="b4028f0d8de4d3be" providerId="LiveId" clId="{B23DA6CA-2D02-4ED3-8C3A-A40F78A98D1B}" dt="2021-01-20T00:42:22.087" v="8728" actId="1076"/>
          <ac:spMkLst>
            <pc:docMk/>
            <pc:sldMk cId="3323824264" sldId="257"/>
            <ac:spMk id="8" creationId="{89A98C81-1903-4968-9295-17060A67FB85}"/>
          </ac:spMkLst>
        </pc:spChg>
        <pc:picChg chg="add mod">
          <ac:chgData name="Eva Hasegawa" userId="b4028f0d8de4d3be" providerId="LiveId" clId="{B23DA6CA-2D02-4ED3-8C3A-A40F78A98D1B}" dt="2021-01-20T18:29:15.467" v="10251" actId="1076"/>
          <ac:picMkLst>
            <pc:docMk/>
            <pc:sldMk cId="3323824264" sldId="257"/>
            <ac:picMk id="5" creationId="{2D22039D-0273-4C9B-AF1E-E8C8179DD78A}"/>
          </ac:picMkLst>
        </pc:picChg>
      </pc:sldChg>
      <pc:sldChg chg="addSp delSp modSp new mod setBg delDesignElem">
        <pc:chgData name="Eva Hasegawa" userId="b4028f0d8de4d3be" providerId="LiveId" clId="{B23DA6CA-2D02-4ED3-8C3A-A40F78A98D1B}" dt="2021-01-20T18:30:08.143" v="10325" actId="20577"/>
        <pc:sldMkLst>
          <pc:docMk/>
          <pc:sldMk cId="2420922809" sldId="258"/>
        </pc:sldMkLst>
        <pc:spChg chg="mod">
          <ac:chgData name="Eva Hasegawa" userId="b4028f0d8de4d3be" providerId="LiveId" clId="{B23DA6CA-2D02-4ED3-8C3A-A40F78A98D1B}" dt="2021-01-17T01:20:41.927" v="579" actId="255"/>
          <ac:spMkLst>
            <pc:docMk/>
            <pc:sldMk cId="2420922809" sldId="258"/>
            <ac:spMk id="2" creationId="{1C2AEC5C-766C-47FC-A05D-4185690972AE}"/>
          </ac:spMkLst>
        </pc:spChg>
        <pc:spChg chg="del mod">
          <ac:chgData name="Eva Hasegawa" userId="b4028f0d8de4d3be" providerId="LiveId" clId="{B23DA6CA-2D02-4ED3-8C3A-A40F78A98D1B}" dt="2021-01-17T01:15:23.194" v="550" actId="931"/>
          <ac:spMkLst>
            <pc:docMk/>
            <pc:sldMk cId="2420922809" sldId="258"/>
            <ac:spMk id="3" creationId="{14E644F5-615F-46D6-805A-53BA1F0BBCDD}"/>
          </ac:spMkLst>
        </pc:spChg>
        <pc:spChg chg="add mod">
          <ac:chgData name="Eva Hasegawa" userId="b4028f0d8de4d3be" providerId="LiveId" clId="{B23DA6CA-2D02-4ED3-8C3A-A40F78A98D1B}" dt="2021-01-17T01:31:55.193" v="727" actId="1076"/>
          <ac:spMkLst>
            <pc:docMk/>
            <pc:sldMk cId="2420922809" sldId="258"/>
            <ac:spMk id="8" creationId="{D0905FBC-2299-45F5-9B89-66D3909C084C}"/>
          </ac:spMkLst>
        </pc:spChg>
        <pc:spChg chg="add del">
          <ac:chgData name="Eva Hasegawa" userId="b4028f0d8de4d3be" providerId="LiveId" clId="{B23DA6CA-2D02-4ED3-8C3A-A40F78A98D1B}" dt="2021-01-17T01:19:20.880" v="555" actId="931"/>
          <ac:spMkLst>
            <pc:docMk/>
            <pc:sldMk cId="2420922809" sldId="258"/>
            <ac:spMk id="9" creationId="{C5A72A94-4A65-42D5-87FD-CA57AA7871A7}"/>
          </ac:spMkLst>
        </pc:spChg>
        <pc:spChg chg="add del">
          <ac:chgData name="Eva Hasegawa" userId="b4028f0d8de4d3be" providerId="LiveId" clId="{B23DA6CA-2D02-4ED3-8C3A-A40F78A98D1B}" dt="2021-01-17T01:20:03.527" v="571" actId="26606"/>
          <ac:spMkLst>
            <pc:docMk/>
            <pc:sldMk cId="2420922809" sldId="258"/>
            <ac:spMk id="12" creationId="{60E9A6ED-B880-44EA-8D60-C9D3C82CCBD2}"/>
          </ac:spMkLst>
        </pc:spChg>
        <pc:spChg chg="add">
          <ac:chgData name="Eva Hasegawa" userId="b4028f0d8de4d3be" providerId="LiveId" clId="{B23DA6CA-2D02-4ED3-8C3A-A40F78A98D1B}" dt="2021-01-17T01:20:03.527" v="571" actId="26606"/>
          <ac:spMkLst>
            <pc:docMk/>
            <pc:sldMk cId="2420922809" sldId="258"/>
            <ac:spMk id="14" creationId="{DC6BEC6B-5C77-412D-B45A-5B0F46FEDAC7}"/>
          </ac:spMkLst>
        </pc:spChg>
        <pc:spChg chg="add mod">
          <ac:chgData name="Eva Hasegawa" userId="b4028f0d8de4d3be" providerId="LiveId" clId="{B23DA6CA-2D02-4ED3-8C3A-A40F78A98D1B}" dt="2021-01-20T18:30:08.143" v="10325" actId="20577"/>
          <ac:spMkLst>
            <pc:docMk/>
            <pc:sldMk cId="2420922809" sldId="258"/>
            <ac:spMk id="15" creationId="{3EEAD713-15A3-4B23-BDF6-80595CD0DF3A}"/>
          </ac:spMkLst>
        </pc:spChg>
        <pc:spChg chg="add del">
          <ac:chgData name="Eva Hasegawa" userId="b4028f0d8de4d3be" providerId="LiveId" clId="{B23DA6CA-2D02-4ED3-8C3A-A40F78A98D1B}" dt="2021-01-17T01:19:46.548" v="564" actId="26606"/>
          <ac:spMkLst>
            <pc:docMk/>
            <pc:sldMk cId="2420922809" sldId="258"/>
            <ac:spMk id="16" creationId="{08E0FCDA-5EE9-40A7-BE68-6D602ED5C441}"/>
          </ac:spMkLst>
        </pc:spChg>
        <pc:spChg chg="add del">
          <ac:chgData name="Eva Hasegawa" userId="b4028f0d8de4d3be" providerId="LiveId" clId="{B23DA6CA-2D02-4ED3-8C3A-A40F78A98D1B}" dt="2021-01-17T01:19:46.548" v="564" actId="26606"/>
          <ac:spMkLst>
            <pc:docMk/>
            <pc:sldMk cId="2420922809" sldId="258"/>
            <ac:spMk id="19" creationId="{DC6BEC6B-5C77-412D-B45A-5B0F46FEDAC7}"/>
          </ac:spMkLst>
        </pc:spChg>
        <pc:spChg chg="add del">
          <ac:chgData name="Eva Hasegawa" userId="b4028f0d8de4d3be" providerId="LiveId" clId="{B23DA6CA-2D02-4ED3-8C3A-A40F78A98D1B}" dt="2021-01-17T01:19:47.987" v="566" actId="26606"/>
          <ac:spMkLst>
            <pc:docMk/>
            <pc:sldMk cId="2420922809" sldId="258"/>
            <ac:spMk id="21" creationId="{9427AF5F-9A0E-42B7-A252-FD64C9885F9C}"/>
          </ac:spMkLst>
        </pc:spChg>
        <pc:spChg chg="add del">
          <ac:chgData name="Eva Hasegawa" userId="b4028f0d8de4d3be" providerId="LiveId" clId="{B23DA6CA-2D02-4ED3-8C3A-A40F78A98D1B}" dt="2021-01-17T01:19:47.987" v="566" actId="26606"/>
          <ac:spMkLst>
            <pc:docMk/>
            <pc:sldMk cId="2420922809" sldId="258"/>
            <ac:spMk id="22" creationId="{4BD6F47B-9196-4A65-960C-B980F3754692}"/>
          </ac:spMkLst>
        </pc:spChg>
        <pc:spChg chg="add del">
          <ac:chgData name="Eva Hasegawa" userId="b4028f0d8de4d3be" providerId="LiveId" clId="{B23DA6CA-2D02-4ED3-8C3A-A40F78A98D1B}" dt="2021-01-17T01:19:57.094" v="570" actId="26606"/>
          <ac:spMkLst>
            <pc:docMk/>
            <pc:sldMk cId="2420922809" sldId="258"/>
            <ac:spMk id="24" creationId="{DC6BEC6B-5C77-412D-B45A-5B0F46FEDAC7}"/>
          </ac:spMkLst>
        </pc:spChg>
        <pc:spChg chg="add del">
          <ac:chgData name="Eva Hasegawa" userId="b4028f0d8de4d3be" providerId="LiveId" clId="{B23DA6CA-2D02-4ED3-8C3A-A40F78A98D1B}" dt="2021-01-17T01:19:57.094" v="570" actId="26606"/>
          <ac:spMkLst>
            <pc:docMk/>
            <pc:sldMk cId="2420922809" sldId="258"/>
            <ac:spMk id="25" creationId="{08E0FCDA-5EE9-40A7-BE68-6D602ED5C441}"/>
          </ac:spMkLst>
        </pc:spChg>
        <pc:picChg chg="add del mod">
          <ac:chgData name="Eva Hasegawa" userId="b4028f0d8de4d3be" providerId="LiveId" clId="{B23DA6CA-2D02-4ED3-8C3A-A40F78A98D1B}" dt="2021-01-17T01:15:41.774" v="554" actId="478"/>
          <ac:picMkLst>
            <pc:docMk/>
            <pc:sldMk cId="2420922809" sldId="258"/>
            <ac:picMk id="5" creationId="{F5CB30E4-F860-49FC-9A3B-772DEE3D8B5D}"/>
          </ac:picMkLst>
        </pc:picChg>
        <pc:picChg chg="add mod">
          <ac:chgData name="Eva Hasegawa" userId="b4028f0d8de4d3be" providerId="LiveId" clId="{B23DA6CA-2D02-4ED3-8C3A-A40F78A98D1B}" dt="2021-01-17T01:21:27.846" v="587" actId="692"/>
          <ac:picMkLst>
            <pc:docMk/>
            <pc:sldMk cId="2420922809" sldId="258"/>
            <ac:picMk id="7" creationId="{723A7B88-7210-41C4-B868-425165538823}"/>
          </ac:picMkLst>
        </pc:picChg>
      </pc:sldChg>
      <pc:sldChg chg="addSp delSp modSp new mod">
        <pc:chgData name="Eva Hasegawa" userId="b4028f0d8de4d3be" providerId="LiveId" clId="{B23DA6CA-2D02-4ED3-8C3A-A40F78A98D1B}" dt="2021-01-20T17:36:02.573" v="10070" actId="1076"/>
        <pc:sldMkLst>
          <pc:docMk/>
          <pc:sldMk cId="2650098500" sldId="259"/>
        </pc:sldMkLst>
        <pc:spChg chg="mod">
          <ac:chgData name="Eva Hasegawa" userId="b4028f0d8de4d3be" providerId="LiveId" clId="{B23DA6CA-2D02-4ED3-8C3A-A40F78A98D1B}" dt="2021-01-17T02:22:58.438" v="896" actId="14100"/>
          <ac:spMkLst>
            <pc:docMk/>
            <pc:sldMk cId="2650098500" sldId="259"/>
            <ac:spMk id="2" creationId="{D840D156-991F-43B2-97C5-7AE08E1DCE18}"/>
          </ac:spMkLst>
        </pc:spChg>
        <pc:spChg chg="del mod">
          <ac:chgData name="Eva Hasegawa" userId="b4028f0d8de4d3be" providerId="LiveId" clId="{B23DA6CA-2D02-4ED3-8C3A-A40F78A98D1B}" dt="2021-01-17T02:33:16.276" v="898" actId="931"/>
          <ac:spMkLst>
            <pc:docMk/>
            <pc:sldMk cId="2650098500" sldId="259"/>
            <ac:spMk id="3" creationId="{9A25D7CF-01DB-4DEB-96D0-32CBEDB03BA2}"/>
          </ac:spMkLst>
        </pc:spChg>
        <pc:spChg chg="add mod">
          <ac:chgData name="Eva Hasegawa" userId="b4028f0d8de4d3be" providerId="LiveId" clId="{B23DA6CA-2D02-4ED3-8C3A-A40F78A98D1B}" dt="2021-01-20T17:35:57.289" v="10068" actId="20577"/>
          <ac:spMkLst>
            <pc:docMk/>
            <pc:sldMk cId="2650098500" sldId="259"/>
            <ac:spMk id="6" creationId="{A117E0C7-2E63-4D4A-8ECE-73F553E02474}"/>
          </ac:spMkLst>
        </pc:spChg>
        <pc:spChg chg="add del mod">
          <ac:chgData name="Eva Hasegawa" userId="b4028f0d8de4d3be" providerId="LiveId" clId="{B23DA6CA-2D02-4ED3-8C3A-A40F78A98D1B}" dt="2021-01-17T02:49:13.977" v="1298"/>
          <ac:spMkLst>
            <pc:docMk/>
            <pc:sldMk cId="2650098500" sldId="259"/>
            <ac:spMk id="7" creationId="{AC76828C-711C-4723-B402-AE9866D58829}"/>
          </ac:spMkLst>
        </pc:spChg>
        <pc:spChg chg="add del mod">
          <ac:chgData name="Eva Hasegawa" userId="b4028f0d8de4d3be" providerId="LiveId" clId="{B23DA6CA-2D02-4ED3-8C3A-A40F78A98D1B}" dt="2021-01-17T02:49:12.096" v="1296"/>
          <ac:spMkLst>
            <pc:docMk/>
            <pc:sldMk cId="2650098500" sldId="259"/>
            <ac:spMk id="8" creationId="{BA3D5C99-2B7D-4C09-97A0-5DE896885860}"/>
          </ac:spMkLst>
        </pc:spChg>
        <pc:spChg chg="add mod">
          <ac:chgData name="Eva Hasegawa" userId="b4028f0d8de4d3be" providerId="LiveId" clId="{B23DA6CA-2D02-4ED3-8C3A-A40F78A98D1B}" dt="2021-01-20T17:36:02.573" v="10070" actId="1076"/>
          <ac:spMkLst>
            <pc:docMk/>
            <pc:sldMk cId="2650098500" sldId="259"/>
            <ac:spMk id="9" creationId="{4C0AE653-CB53-40F2-B9EF-E4D976A1ED99}"/>
          </ac:spMkLst>
        </pc:spChg>
        <pc:spChg chg="add mod">
          <ac:chgData name="Eva Hasegawa" userId="b4028f0d8de4d3be" providerId="LiveId" clId="{B23DA6CA-2D02-4ED3-8C3A-A40F78A98D1B}" dt="2021-01-20T00:53:17.785" v="8783" actId="1076"/>
          <ac:spMkLst>
            <pc:docMk/>
            <pc:sldMk cId="2650098500" sldId="259"/>
            <ac:spMk id="10" creationId="{DF17ED75-079B-47DA-9707-14F88B8C3D9F}"/>
          </ac:spMkLst>
        </pc:spChg>
        <pc:spChg chg="add mod">
          <ac:chgData name="Eva Hasegawa" userId="b4028f0d8de4d3be" providerId="LiveId" clId="{B23DA6CA-2D02-4ED3-8C3A-A40F78A98D1B}" dt="2021-01-20T17:36:00.938" v="10069" actId="1076"/>
          <ac:spMkLst>
            <pc:docMk/>
            <pc:sldMk cId="2650098500" sldId="259"/>
            <ac:spMk id="11" creationId="{622B6AA1-7963-4633-BAF4-2386808CB0EB}"/>
          </ac:spMkLst>
        </pc:spChg>
        <pc:spChg chg="add mod">
          <ac:chgData name="Eva Hasegawa" userId="b4028f0d8de4d3be" providerId="LiveId" clId="{B23DA6CA-2D02-4ED3-8C3A-A40F78A98D1B}" dt="2021-01-20T00:51:07.910" v="8776" actId="1076"/>
          <ac:spMkLst>
            <pc:docMk/>
            <pc:sldMk cId="2650098500" sldId="259"/>
            <ac:spMk id="12" creationId="{45BBFCA8-9C28-47AE-B89F-11DB88704EDD}"/>
          </ac:spMkLst>
        </pc:spChg>
        <pc:picChg chg="add mod">
          <ac:chgData name="Eva Hasegawa" userId="b4028f0d8de4d3be" providerId="LiveId" clId="{B23DA6CA-2D02-4ED3-8C3A-A40F78A98D1B}" dt="2021-01-20T00:51:02.580" v="8775" actId="1076"/>
          <ac:picMkLst>
            <pc:docMk/>
            <pc:sldMk cId="2650098500" sldId="259"/>
            <ac:picMk id="5" creationId="{C48D4459-292D-4D2D-93EE-B2DF2AB3F8FA}"/>
          </ac:picMkLst>
        </pc:picChg>
      </pc:sldChg>
      <pc:sldChg chg="addSp delSp modSp new mod chgLayout">
        <pc:chgData name="Eva Hasegawa" userId="b4028f0d8de4d3be" providerId="LiveId" clId="{B23DA6CA-2D02-4ED3-8C3A-A40F78A98D1B}" dt="2021-01-20T01:06:13.688" v="8869" actId="20577"/>
        <pc:sldMkLst>
          <pc:docMk/>
          <pc:sldMk cId="2124937084" sldId="260"/>
        </pc:sldMkLst>
        <pc:spChg chg="mod ord">
          <ac:chgData name="Eva Hasegawa" userId="b4028f0d8de4d3be" providerId="LiveId" clId="{B23DA6CA-2D02-4ED3-8C3A-A40F78A98D1B}" dt="2021-01-17T04:34:44.875" v="2345" actId="20577"/>
          <ac:spMkLst>
            <pc:docMk/>
            <pc:sldMk cId="2124937084" sldId="260"/>
            <ac:spMk id="2" creationId="{92EE016F-0014-47E0-B2A6-1403977C0683}"/>
          </ac:spMkLst>
        </pc:spChg>
        <pc:spChg chg="mod ord">
          <ac:chgData name="Eva Hasegawa" userId="b4028f0d8de4d3be" providerId="LiveId" clId="{B23DA6CA-2D02-4ED3-8C3A-A40F78A98D1B}" dt="2021-01-20T01:06:13.688" v="8869" actId="20577"/>
          <ac:spMkLst>
            <pc:docMk/>
            <pc:sldMk cId="2124937084" sldId="260"/>
            <ac:spMk id="3" creationId="{4CF76407-FA37-4768-BCA7-C05AEDB0CFA8}"/>
          </ac:spMkLst>
        </pc:spChg>
        <pc:spChg chg="add mod">
          <ac:chgData name="Eva Hasegawa" userId="b4028f0d8de4d3be" providerId="LiveId" clId="{B23DA6CA-2D02-4ED3-8C3A-A40F78A98D1B}" dt="2021-01-17T04:32:41.672" v="2120" actId="1076"/>
          <ac:spMkLst>
            <pc:docMk/>
            <pc:sldMk cId="2124937084" sldId="260"/>
            <ac:spMk id="4" creationId="{292C7A22-EE28-4084-9AB6-D8DCC7BD06EA}"/>
          </ac:spMkLst>
        </pc:spChg>
        <pc:spChg chg="add mod">
          <ac:chgData name="Eva Hasegawa" userId="b4028f0d8de4d3be" providerId="LiveId" clId="{B23DA6CA-2D02-4ED3-8C3A-A40F78A98D1B}" dt="2021-01-19T03:25:53.508" v="7334" actId="20577"/>
          <ac:spMkLst>
            <pc:docMk/>
            <pc:sldMk cId="2124937084" sldId="260"/>
            <ac:spMk id="5" creationId="{BBB8CFF7-28FF-4C77-BE30-1D39E73A7801}"/>
          </ac:spMkLst>
        </pc:spChg>
        <pc:spChg chg="add del mod">
          <ac:chgData name="Eva Hasegawa" userId="b4028f0d8de4d3be" providerId="LiveId" clId="{B23DA6CA-2D02-4ED3-8C3A-A40F78A98D1B}" dt="2021-01-17T03:15:22.576" v="1966" actId="6264"/>
          <ac:spMkLst>
            <pc:docMk/>
            <pc:sldMk cId="2124937084" sldId="260"/>
            <ac:spMk id="9" creationId="{38F93BA2-54BA-4B74-A3F7-B30B406EABD0}"/>
          </ac:spMkLst>
        </pc:spChg>
        <pc:spChg chg="add del mod">
          <ac:chgData name="Eva Hasegawa" userId="b4028f0d8de4d3be" providerId="LiveId" clId="{B23DA6CA-2D02-4ED3-8C3A-A40F78A98D1B}" dt="2021-01-17T03:15:22.576" v="1966" actId="6264"/>
          <ac:spMkLst>
            <pc:docMk/>
            <pc:sldMk cId="2124937084" sldId="260"/>
            <ac:spMk id="10" creationId="{2CA91BAF-C449-4369-967F-027A675C1A43}"/>
          </ac:spMkLst>
        </pc:spChg>
        <pc:picChg chg="add mod">
          <ac:chgData name="Eva Hasegawa" userId="b4028f0d8de4d3be" providerId="LiveId" clId="{B23DA6CA-2D02-4ED3-8C3A-A40F78A98D1B}" dt="2021-01-17T04:32:44.991" v="2121" actId="1076"/>
          <ac:picMkLst>
            <pc:docMk/>
            <pc:sldMk cId="2124937084" sldId="260"/>
            <ac:picMk id="7" creationId="{330A687A-28A8-40A0-8E51-E95118E0264F}"/>
          </ac:picMkLst>
        </pc:picChg>
        <pc:picChg chg="add mod">
          <ac:chgData name="Eva Hasegawa" userId="b4028f0d8de4d3be" providerId="LiveId" clId="{B23DA6CA-2D02-4ED3-8C3A-A40F78A98D1B}" dt="2021-01-17T03:13:00.174" v="1938" actId="207"/>
          <ac:picMkLst>
            <pc:docMk/>
            <pc:sldMk cId="2124937084" sldId="260"/>
            <ac:picMk id="8" creationId="{0B0020E5-B23A-40D4-9926-9509C985CC37}"/>
          </ac:picMkLst>
        </pc:picChg>
      </pc:sldChg>
      <pc:sldChg chg="addSp delSp modSp new mod chgLayout">
        <pc:chgData name="Eva Hasegawa" userId="b4028f0d8de4d3be" providerId="LiveId" clId="{B23DA6CA-2D02-4ED3-8C3A-A40F78A98D1B}" dt="2021-01-20T01:07:29.342" v="8871"/>
        <pc:sldMkLst>
          <pc:docMk/>
          <pc:sldMk cId="4032353732" sldId="261"/>
        </pc:sldMkLst>
        <pc:spChg chg="mod ord">
          <ac:chgData name="Eva Hasegawa" userId="b4028f0d8de4d3be" providerId="LiveId" clId="{B23DA6CA-2D02-4ED3-8C3A-A40F78A98D1B}" dt="2021-01-18T21:50:03.792" v="5730" actId="1076"/>
          <ac:spMkLst>
            <pc:docMk/>
            <pc:sldMk cId="4032353732" sldId="261"/>
            <ac:spMk id="2" creationId="{5627C9F8-5955-43BF-A994-60242515186E}"/>
          </ac:spMkLst>
        </pc:spChg>
        <pc:spChg chg="add mod">
          <ac:chgData name="Eva Hasegawa" userId="b4028f0d8de4d3be" providerId="LiveId" clId="{B23DA6CA-2D02-4ED3-8C3A-A40F78A98D1B}" dt="2021-01-19T03:04:45.901" v="6582" actId="20577"/>
          <ac:spMkLst>
            <pc:docMk/>
            <pc:sldMk cId="4032353732" sldId="261"/>
            <ac:spMk id="3" creationId="{08339647-433D-4C19-946B-1A18E31F33EA}"/>
          </ac:spMkLst>
        </pc:spChg>
        <pc:spChg chg="del mod">
          <ac:chgData name="Eva Hasegawa" userId="b4028f0d8de4d3be" providerId="LiveId" clId="{B23DA6CA-2D02-4ED3-8C3A-A40F78A98D1B}" dt="2021-01-17T18:32:23.635" v="2376" actId="931"/>
          <ac:spMkLst>
            <pc:docMk/>
            <pc:sldMk cId="4032353732" sldId="261"/>
            <ac:spMk id="3" creationId="{4AE70769-83EC-4D33-8910-861D15662A81}"/>
          </ac:spMkLst>
        </pc:spChg>
        <pc:spChg chg="add del mod">
          <ac:chgData name="Eva Hasegawa" userId="b4028f0d8de4d3be" providerId="LiveId" clId="{B23DA6CA-2D02-4ED3-8C3A-A40F78A98D1B}" dt="2021-01-17T18:33:22.761" v="2378" actId="6264"/>
          <ac:spMkLst>
            <pc:docMk/>
            <pc:sldMk cId="4032353732" sldId="261"/>
            <ac:spMk id="7" creationId="{ACA1CD97-DC4A-45CF-A6D1-BFC11B8CA5D5}"/>
          </ac:spMkLst>
        </pc:spChg>
        <pc:spChg chg="add del mod">
          <ac:chgData name="Eva Hasegawa" userId="b4028f0d8de4d3be" providerId="LiveId" clId="{B23DA6CA-2D02-4ED3-8C3A-A40F78A98D1B}" dt="2021-01-17T18:33:22.761" v="2378" actId="6264"/>
          <ac:spMkLst>
            <pc:docMk/>
            <pc:sldMk cId="4032353732" sldId="261"/>
            <ac:spMk id="8" creationId="{7FE5B9AE-BC1F-4313-B2EC-1ABF1C9EEE33}"/>
          </ac:spMkLst>
        </pc:spChg>
        <pc:spChg chg="add del mod ord">
          <ac:chgData name="Eva Hasegawa" userId="b4028f0d8de4d3be" providerId="LiveId" clId="{B23DA6CA-2D02-4ED3-8C3A-A40F78A98D1B}" dt="2021-01-17T18:34:18.803" v="2382" actId="478"/>
          <ac:spMkLst>
            <pc:docMk/>
            <pc:sldMk cId="4032353732" sldId="261"/>
            <ac:spMk id="9" creationId="{590A1D09-0D88-4542-AD85-2A76EB2B581D}"/>
          </ac:spMkLst>
        </pc:spChg>
        <pc:spChg chg="add mod">
          <ac:chgData name="Eva Hasegawa" userId="b4028f0d8de4d3be" providerId="LiveId" clId="{B23DA6CA-2D02-4ED3-8C3A-A40F78A98D1B}" dt="2021-01-20T01:07:29.342" v="8871"/>
          <ac:spMkLst>
            <pc:docMk/>
            <pc:sldMk cId="4032353732" sldId="261"/>
            <ac:spMk id="12" creationId="{C77F40C8-7CA3-432F-96B9-8C86D0C309E7}"/>
          </ac:spMkLst>
        </pc:spChg>
        <pc:picChg chg="add del mod">
          <ac:chgData name="Eva Hasegawa" userId="b4028f0d8de4d3be" providerId="LiveId" clId="{B23DA6CA-2D02-4ED3-8C3A-A40F78A98D1B}" dt="2021-01-18T21:47:28.677" v="5719" actId="478"/>
          <ac:picMkLst>
            <pc:docMk/>
            <pc:sldMk cId="4032353732" sldId="261"/>
            <ac:picMk id="4" creationId="{9FECD6BC-FEE5-4667-82B8-A73F33EDED19}"/>
          </ac:picMkLst>
        </pc:picChg>
        <pc:picChg chg="add del mod">
          <ac:chgData name="Eva Hasegawa" userId="b4028f0d8de4d3be" providerId="LiveId" clId="{B23DA6CA-2D02-4ED3-8C3A-A40F78A98D1B}" dt="2021-01-17T18:32:26.018" v="2377" actId="478"/>
          <ac:picMkLst>
            <pc:docMk/>
            <pc:sldMk cId="4032353732" sldId="261"/>
            <ac:picMk id="5" creationId="{826BE503-45E0-4CA4-B4D7-BC6DC03E7E69}"/>
          </ac:picMkLst>
        </pc:picChg>
        <pc:picChg chg="add mod">
          <ac:chgData name="Eva Hasegawa" userId="b4028f0d8de4d3be" providerId="LiveId" clId="{B23DA6CA-2D02-4ED3-8C3A-A40F78A98D1B}" dt="2021-01-18T21:49:50.199" v="5728" actId="208"/>
          <ac:picMkLst>
            <pc:docMk/>
            <pc:sldMk cId="4032353732" sldId="261"/>
            <ac:picMk id="6" creationId="{0475C762-921C-4688-867F-2D9FF077431C}"/>
          </ac:picMkLst>
        </pc:picChg>
        <pc:picChg chg="add del mod">
          <ac:chgData name="Eva Hasegawa" userId="b4028f0d8de4d3be" providerId="LiveId" clId="{B23DA6CA-2D02-4ED3-8C3A-A40F78A98D1B}" dt="2021-01-18T21:49:14.721" v="5720" actId="478"/>
          <ac:picMkLst>
            <pc:docMk/>
            <pc:sldMk cId="4032353732" sldId="261"/>
            <ac:picMk id="11" creationId="{1E5203D0-DF03-4004-AC50-FFDC351A9FBD}"/>
          </ac:picMkLst>
        </pc:picChg>
      </pc:sldChg>
      <pc:sldChg chg="addSp delSp modSp new mod setBg delDesignElem">
        <pc:chgData name="Eva Hasegawa" userId="b4028f0d8de4d3be" providerId="LiveId" clId="{B23DA6CA-2D02-4ED3-8C3A-A40F78A98D1B}" dt="2021-01-20T21:46:53.216" v="10911" actId="1076"/>
        <pc:sldMkLst>
          <pc:docMk/>
          <pc:sldMk cId="1008991375" sldId="262"/>
        </pc:sldMkLst>
        <pc:spChg chg="del mod">
          <ac:chgData name="Eva Hasegawa" userId="b4028f0d8de4d3be" providerId="LiveId" clId="{B23DA6CA-2D02-4ED3-8C3A-A40F78A98D1B}" dt="2021-01-17T18:48:59.101" v="2854" actId="478"/>
          <ac:spMkLst>
            <pc:docMk/>
            <pc:sldMk cId="1008991375" sldId="262"/>
            <ac:spMk id="2" creationId="{EDD4E2D1-5DED-4678-BCE8-93973D1B7083}"/>
          </ac:spMkLst>
        </pc:spChg>
        <pc:spChg chg="del">
          <ac:chgData name="Eva Hasegawa" userId="b4028f0d8de4d3be" providerId="LiveId" clId="{B23DA6CA-2D02-4ED3-8C3A-A40F78A98D1B}" dt="2021-01-17T04:22:00.299" v="2034" actId="931"/>
          <ac:spMkLst>
            <pc:docMk/>
            <pc:sldMk cId="1008991375" sldId="262"/>
            <ac:spMk id="3" creationId="{0DAC74B5-A69F-4819-AC28-FC1C8B79DE88}"/>
          </ac:spMkLst>
        </pc:spChg>
        <pc:spChg chg="add mod">
          <ac:chgData name="Eva Hasegawa" userId="b4028f0d8de4d3be" providerId="LiveId" clId="{B23DA6CA-2D02-4ED3-8C3A-A40F78A98D1B}" dt="2021-01-17T19:29:18.115" v="2913" actId="20577"/>
          <ac:spMkLst>
            <pc:docMk/>
            <pc:sldMk cId="1008991375" sldId="262"/>
            <ac:spMk id="5" creationId="{40A770E6-6001-4FAA-ABC1-8660CDB05CED}"/>
          </ac:spMkLst>
        </pc:spChg>
        <pc:spChg chg="add del mod">
          <ac:chgData name="Eva Hasegawa" userId="b4028f0d8de4d3be" providerId="LiveId" clId="{B23DA6CA-2D02-4ED3-8C3A-A40F78A98D1B}" dt="2021-01-17T19:25:54.352" v="2863" actId="931"/>
          <ac:spMkLst>
            <pc:docMk/>
            <pc:sldMk cId="1008991375" sldId="262"/>
            <ac:spMk id="7" creationId="{86F1094E-04F4-4D65-A28C-B6F3B4D0B092}"/>
          </ac:spMkLst>
        </pc:spChg>
        <pc:spChg chg="add del">
          <ac:chgData name="Eva Hasegawa" userId="b4028f0d8de4d3be" providerId="LiveId" clId="{B23DA6CA-2D02-4ED3-8C3A-A40F78A98D1B}" dt="2021-01-17T19:26:04.031" v="2869" actId="26606"/>
          <ac:spMkLst>
            <pc:docMk/>
            <pc:sldMk cId="1008991375" sldId="262"/>
            <ac:spMk id="8" creationId="{37C89E4B-3C9F-44B9-8B86-D9E3D112D8EC}"/>
          </ac:spMkLst>
        </pc:spChg>
        <pc:spChg chg="add del mod">
          <ac:chgData name="Eva Hasegawa" userId="b4028f0d8de4d3be" providerId="LiveId" clId="{B23DA6CA-2D02-4ED3-8C3A-A40F78A98D1B}" dt="2021-01-17T19:26:28.967" v="2878" actId="931"/>
          <ac:spMkLst>
            <pc:docMk/>
            <pc:sldMk cId="1008991375" sldId="262"/>
            <ac:spMk id="9" creationId="{AA3828B8-4612-4C79-B12E-72DF1D51C508}"/>
          </ac:spMkLst>
        </pc:spChg>
        <pc:spChg chg="add">
          <ac:chgData name="Eva Hasegawa" userId="b4028f0d8de4d3be" providerId="LiveId" clId="{B23DA6CA-2D02-4ED3-8C3A-A40F78A98D1B}" dt="2021-01-17T04:22:06.658" v="2037" actId="26606"/>
          <ac:spMkLst>
            <pc:docMk/>
            <pc:sldMk cId="1008991375" sldId="262"/>
            <ac:spMk id="10" creationId="{0549372C-0458-4141-B7F6-01A81E2A7F57}"/>
          </ac:spMkLst>
        </pc:spChg>
        <pc:spChg chg="add del mod">
          <ac:chgData name="Eva Hasegawa" userId="b4028f0d8de4d3be" providerId="LiveId" clId="{B23DA6CA-2D02-4ED3-8C3A-A40F78A98D1B}" dt="2021-01-17T19:29:24.327" v="2915"/>
          <ac:spMkLst>
            <pc:docMk/>
            <pc:sldMk cId="1008991375" sldId="262"/>
            <ac:spMk id="15" creationId="{B8D009D9-3767-4709-9F8A-21B5368DE000}"/>
          </ac:spMkLst>
        </pc:spChg>
        <pc:spChg chg="add del">
          <ac:chgData name="Eva Hasegawa" userId="b4028f0d8de4d3be" providerId="LiveId" clId="{B23DA6CA-2D02-4ED3-8C3A-A40F78A98D1B}" dt="2021-01-17T19:26:12.459" v="2873" actId="26606"/>
          <ac:spMkLst>
            <pc:docMk/>
            <pc:sldMk cId="1008991375" sldId="262"/>
            <ac:spMk id="16" creationId="{0549372C-0458-4141-B7F6-01A81E2A7F57}"/>
          </ac:spMkLst>
        </pc:spChg>
        <pc:spChg chg="add mod">
          <ac:chgData name="Eva Hasegawa" userId="b4028f0d8de4d3be" providerId="LiveId" clId="{B23DA6CA-2D02-4ED3-8C3A-A40F78A98D1B}" dt="2021-01-20T21:46:53.216" v="10911" actId="1076"/>
          <ac:spMkLst>
            <pc:docMk/>
            <pc:sldMk cId="1008991375" sldId="262"/>
            <ac:spMk id="17" creationId="{44F3A500-9B45-4A42-AE38-131717D03EE0}"/>
          </ac:spMkLst>
        </pc:spChg>
        <pc:picChg chg="add del mod ord">
          <ac:chgData name="Eva Hasegawa" userId="b4028f0d8de4d3be" providerId="LiveId" clId="{B23DA6CA-2D02-4ED3-8C3A-A40F78A98D1B}" dt="2021-01-17T19:26:18.853" v="2876" actId="478"/>
          <ac:picMkLst>
            <pc:docMk/>
            <pc:sldMk cId="1008991375" sldId="262"/>
            <ac:picMk id="4" creationId="{68543A66-7B96-46E4-BA35-D7D9C8F4F2BD}"/>
          </ac:picMkLst>
        </pc:picChg>
        <pc:picChg chg="add del mod">
          <ac:chgData name="Eva Hasegawa" userId="b4028f0d8de4d3be" providerId="LiveId" clId="{B23DA6CA-2D02-4ED3-8C3A-A40F78A98D1B}" dt="2021-01-17T04:30:42.121" v="2043" actId="478"/>
          <ac:picMkLst>
            <pc:docMk/>
            <pc:sldMk cId="1008991375" sldId="262"/>
            <ac:picMk id="5" creationId="{CFE71E02-90D3-4645-9231-E2CD16D38CDD}"/>
          </ac:picMkLst>
        </pc:picChg>
        <pc:picChg chg="add mod">
          <ac:chgData name="Eva Hasegawa" userId="b4028f0d8de4d3be" providerId="LiveId" clId="{B23DA6CA-2D02-4ED3-8C3A-A40F78A98D1B}" dt="2021-01-17T19:39:27.035" v="3157" actId="1076"/>
          <ac:picMkLst>
            <pc:docMk/>
            <pc:sldMk cId="1008991375" sldId="262"/>
            <ac:picMk id="13" creationId="{51038C42-8531-492F-98D1-8F837AC8FFC5}"/>
          </ac:picMkLst>
        </pc:picChg>
        <pc:cxnChg chg="add del">
          <ac:chgData name="Eva Hasegawa" userId="b4028f0d8de4d3be" providerId="LiveId" clId="{B23DA6CA-2D02-4ED3-8C3A-A40F78A98D1B}" dt="2021-01-17T19:26:04.031" v="2869" actId="26606"/>
          <ac:cxnSpMkLst>
            <pc:docMk/>
            <pc:sldMk cId="1008991375" sldId="262"/>
            <ac:cxnSpMk id="12" creationId="{AA2EAA10-076F-46BD-8F0F-B9A2FB77A85C}"/>
          </ac:cxnSpMkLst>
        </pc:cxnChg>
        <pc:cxnChg chg="add del">
          <ac:chgData name="Eva Hasegawa" userId="b4028f0d8de4d3be" providerId="LiveId" clId="{B23DA6CA-2D02-4ED3-8C3A-A40F78A98D1B}" dt="2021-01-17T19:26:04.031" v="2869" actId="26606"/>
          <ac:cxnSpMkLst>
            <pc:docMk/>
            <pc:sldMk cId="1008991375" sldId="262"/>
            <ac:cxnSpMk id="14" creationId="{D891E407-403B-4764-86C9-33A56D3BCAA3}"/>
          </ac:cxnSpMkLst>
        </pc:cxnChg>
      </pc:sldChg>
      <pc:sldChg chg="addSp delSp modSp new mod">
        <pc:chgData name="Eva Hasegawa" userId="b4028f0d8de4d3be" providerId="LiveId" clId="{B23DA6CA-2D02-4ED3-8C3A-A40F78A98D1B}" dt="2021-01-20T01:09:57.233" v="8903" actId="20577"/>
        <pc:sldMkLst>
          <pc:docMk/>
          <pc:sldMk cId="4218052931" sldId="263"/>
        </pc:sldMkLst>
        <pc:spChg chg="del">
          <ac:chgData name="Eva Hasegawa" userId="b4028f0d8de4d3be" providerId="LiveId" clId="{B23DA6CA-2D02-4ED3-8C3A-A40F78A98D1B}" dt="2021-01-17T20:08:34.048" v="3282" actId="478"/>
          <ac:spMkLst>
            <pc:docMk/>
            <pc:sldMk cId="4218052931" sldId="263"/>
            <ac:spMk id="2" creationId="{0CBC8765-55E7-4E9C-B228-84CD6BBC12C1}"/>
          </ac:spMkLst>
        </pc:spChg>
        <pc:spChg chg="del">
          <ac:chgData name="Eva Hasegawa" userId="b4028f0d8de4d3be" providerId="LiveId" clId="{B23DA6CA-2D02-4ED3-8C3A-A40F78A98D1B}" dt="2021-01-17T20:08:33.378" v="3281" actId="478"/>
          <ac:spMkLst>
            <pc:docMk/>
            <pc:sldMk cId="4218052931" sldId="263"/>
            <ac:spMk id="3" creationId="{3960DCE9-4077-4B1F-8CBF-2C0192F72519}"/>
          </ac:spMkLst>
        </pc:spChg>
        <pc:spChg chg="add mod">
          <ac:chgData name="Eva Hasegawa" userId="b4028f0d8de4d3be" providerId="LiveId" clId="{B23DA6CA-2D02-4ED3-8C3A-A40F78A98D1B}" dt="2021-01-17T20:44:33.069" v="3608" actId="1076"/>
          <ac:spMkLst>
            <pc:docMk/>
            <pc:sldMk cId="4218052931" sldId="263"/>
            <ac:spMk id="4" creationId="{555D14CD-E5A1-4A61-B4A4-9C62588BA0E7}"/>
          </ac:spMkLst>
        </pc:spChg>
        <pc:spChg chg="add mod">
          <ac:chgData name="Eva Hasegawa" userId="b4028f0d8de4d3be" providerId="LiveId" clId="{B23DA6CA-2D02-4ED3-8C3A-A40F78A98D1B}" dt="2021-01-20T01:09:57.233" v="8903" actId="20577"/>
          <ac:spMkLst>
            <pc:docMk/>
            <pc:sldMk cId="4218052931" sldId="263"/>
            <ac:spMk id="5" creationId="{6E0D252B-29F7-4320-939B-FDD2A6515B52}"/>
          </ac:spMkLst>
        </pc:spChg>
        <pc:spChg chg="add mod">
          <ac:chgData name="Eva Hasegawa" userId="b4028f0d8de4d3be" providerId="LiveId" clId="{B23DA6CA-2D02-4ED3-8C3A-A40F78A98D1B}" dt="2021-01-17T20:39:28.115" v="3410" actId="1076"/>
          <ac:spMkLst>
            <pc:docMk/>
            <pc:sldMk cId="4218052931" sldId="263"/>
            <ac:spMk id="10" creationId="{5CF452C2-22CD-420F-A6F6-B12FD5C37411}"/>
          </ac:spMkLst>
        </pc:spChg>
        <pc:spChg chg="add mod">
          <ac:chgData name="Eva Hasegawa" userId="b4028f0d8de4d3be" providerId="LiveId" clId="{B23DA6CA-2D02-4ED3-8C3A-A40F78A98D1B}" dt="2021-01-17T21:30:01.612" v="4001" actId="1076"/>
          <ac:spMkLst>
            <pc:docMk/>
            <pc:sldMk cId="4218052931" sldId="263"/>
            <ac:spMk id="13" creationId="{5A7142B4-ABF1-46B0-BA35-BD7BCD6C2B05}"/>
          </ac:spMkLst>
        </pc:spChg>
        <pc:picChg chg="add del mod">
          <ac:chgData name="Eva Hasegawa" userId="b4028f0d8de4d3be" providerId="LiveId" clId="{B23DA6CA-2D02-4ED3-8C3A-A40F78A98D1B}" dt="2021-01-17T20:17:05.492" v="3314" actId="478"/>
          <ac:picMkLst>
            <pc:docMk/>
            <pc:sldMk cId="4218052931" sldId="263"/>
            <ac:picMk id="7" creationId="{CA921B00-402E-4E6B-A490-C9B62432E8EF}"/>
          </ac:picMkLst>
        </pc:picChg>
        <pc:picChg chg="add mod">
          <ac:chgData name="Eva Hasegawa" userId="b4028f0d8de4d3be" providerId="LiveId" clId="{B23DA6CA-2D02-4ED3-8C3A-A40F78A98D1B}" dt="2021-01-17T20:18:41.025" v="3353" actId="1076"/>
          <ac:picMkLst>
            <pc:docMk/>
            <pc:sldMk cId="4218052931" sldId="263"/>
            <ac:picMk id="9" creationId="{50CDD653-1C0E-4DE8-811E-2E8991DBA528}"/>
          </ac:picMkLst>
        </pc:picChg>
        <pc:picChg chg="add del mod">
          <ac:chgData name="Eva Hasegawa" userId="b4028f0d8de4d3be" providerId="LiveId" clId="{B23DA6CA-2D02-4ED3-8C3A-A40F78A98D1B}" dt="2021-01-17T20:43:47.899" v="3591" actId="478"/>
          <ac:picMkLst>
            <pc:docMk/>
            <pc:sldMk cId="4218052931" sldId="263"/>
            <ac:picMk id="12" creationId="{76D4481A-6340-48D8-B0C8-086EAD934086}"/>
          </ac:picMkLst>
        </pc:picChg>
      </pc:sldChg>
      <pc:sldChg chg="addSp delSp modSp new del mod">
        <pc:chgData name="Eva Hasegawa" userId="b4028f0d8de4d3be" providerId="LiveId" clId="{B23DA6CA-2D02-4ED3-8C3A-A40F78A98D1B}" dt="2021-01-20T01:23:55.899" v="8992" actId="2696"/>
        <pc:sldMkLst>
          <pc:docMk/>
          <pc:sldMk cId="1480837834" sldId="264"/>
        </pc:sldMkLst>
        <pc:spChg chg="del">
          <ac:chgData name="Eva Hasegawa" userId="b4028f0d8de4d3be" providerId="LiveId" clId="{B23DA6CA-2D02-4ED3-8C3A-A40F78A98D1B}" dt="2021-01-18T00:54:46.989" v="4017" actId="478"/>
          <ac:spMkLst>
            <pc:docMk/>
            <pc:sldMk cId="1480837834" sldId="264"/>
            <ac:spMk id="2" creationId="{34F92BFF-A8A4-4008-AFAD-12611BB2ECD3}"/>
          </ac:spMkLst>
        </pc:spChg>
        <pc:spChg chg="mod">
          <ac:chgData name="Eva Hasegawa" userId="b4028f0d8de4d3be" providerId="LiveId" clId="{B23DA6CA-2D02-4ED3-8C3A-A40F78A98D1B}" dt="2021-01-20T01:16:58.296" v="8991" actId="20577"/>
          <ac:spMkLst>
            <pc:docMk/>
            <pc:sldMk cId="1480837834" sldId="264"/>
            <ac:spMk id="3" creationId="{CCEAA2D2-83D0-40AA-91A7-C948AB047C60}"/>
          </ac:spMkLst>
        </pc:spChg>
        <pc:spChg chg="add mod">
          <ac:chgData name="Eva Hasegawa" userId="b4028f0d8de4d3be" providerId="LiveId" clId="{B23DA6CA-2D02-4ED3-8C3A-A40F78A98D1B}" dt="2021-01-18T02:45:24.646" v="4107" actId="1076"/>
          <ac:spMkLst>
            <pc:docMk/>
            <pc:sldMk cId="1480837834" sldId="264"/>
            <ac:spMk id="4" creationId="{16D8EB20-F3E3-4FB0-98C9-973F9CAAC61B}"/>
          </ac:spMkLst>
        </pc:spChg>
      </pc:sldChg>
      <pc:sldChg chg="addSp delSp modSp new mod ord">
        <pc:chgData name="Eva Hasegawa" userId="b4028f0d8de4d3be" providerId="LiveId" clId="{B23DA6CA-2D02-4ED3-8C3A-A40F78A98D1B}" dt="2021-01-20T18:32:33.750" v="10342" actId="14100"/>
        <pc:sldMkLst>
          <pc:docMk/>
          <pc:sldMk cId="3821321426" sldId="265"/>
        </pc:sldMkLst>
        <pc:spChg chg="del mod">
          <ac:chgData name="Eva Hasegawa" userId="b4028f0d8de4d3be" providerId="LiveId" clId="{B23DA6CA-2D02-4ED3-8C3A-A40F78A98D1B}" dt="2021-01-18T03:07:15.476" v="4721" actId="478"/>
          <ac:spMkLst>
            <pc:docMk/>
            <pc:sldMk cId="3821321426" sldId="265"/>
            <ac:spMk id="2" creationId="{9CAFE0FC-2226-428A-942F-66FECA2FBDE4}"/>
          </ac:spMkLst>
        </pc:spChg>
        <pc:spChg chg="add del mod">
          <ac:chgData name="Eva Hasegawa" userId="b4028f0d8de4d3be" providerId="LiveId" clId="{B23DA6CA-2D02-4ED3-8C3A-A40F78A98D1B}" dt="2021-01-20T01:45:01.745" v="9032" actId="478"/>
          <ac:spMkLst>
            <pc:docMk/>
            <pc:sldMk cId="3821321426" sldId="265"/>
            <ac:spMk id="3" creationId="{442C70AF-BBC4-4903-84A4-2891B7D0D80E}"/>
          </ac:spMkLst>
        </pc:spChg>
        <pc:spChg chg="add del mod">
          <ac:chgData name="Eva Hasegawa" userId="b4028f0d8de4d3be" providerId="LiveId" clId="{B23DA6CA-2D02-4ED3-8C3A-A40F78A98D1B}" dt="2021-01-18T20:44:51.868" v="4777" actId="931"/>
          <ac:spMkLst>
            <pc:docMk/>
            <pc:sldMk cId="3821321426" sldId="265"/>
            <ac:spMk id="3" creationId="{77693F77-C8CF-4402-9683-3A9189259EBB}"/>
          </ac:spMkLst>
        </pc:spChg>
        <pc:spChg chg="del mod">
          <ac:chgData name="Eva Hasegawa" userId="b4028f0d8de4d3be" providerId="LiveId" clId="{B23DA6CA-2D02-4ED3-8C3A-A40F78A98D1B}" dt="2021-01-18T03:11:44.414" v="4751" actId="931"/>
          <ac:spMkLst>
            <pc:docMk/>
            <pc:sldMk cId="3821321426" sldId="265"/>
            <ac:spMk id="3" creationId="{87F68F89-C7DE-48CC-8215-D21ACC0B2EC6}"/>
          </ac:spMkLst>
        </pc:spChg>
        <pc:spChg chg="add mod">
          <ac:chgData name="Eva Hasegawa" userId="b4028f0d8de4d3be" providerId="LiveId" clId="{B23DA6CA-2D02-4ED3-8C3A-A40F78A98D1B}" dt="2021-01-20T18:32:33.750" v="10342" actId="14100"/>
          <ac:spMkLst>
            <pc:docMk/>
            <pc:sldMk cId="3821321426" sldId="265"/>
            <ac:spMk id="4" creationId="{21E5C497-5E6C-4520-AE1E-88967E25DCFB}"/>
          </ac:spMkLst>
        </pc:spChg>
        <pc:spChg chg="add del mod">
          <ac:chgData name="Eva Hasegawa" userId="b4028f0d8de4d3be" providerId="LiveId" clId="{B23DA6CA-2D02-4ED3-8C3A-A40F78A98D1B}" dt="2021-01-18T20:46:09.200" v="4787"/>
          <ac:spMkLst>
            <pc:docMk/>
            <pc:sldMk cId="3821321426" sldId="265"/>
            <ac:spMk id="7" creationId="{C640F8A1-28DD-4AC0-BED0-1B474BE519CC}"/>
          </ac:spMkLst>
        </pc:spChg>
        <pc:spChg chg="add del mod">
          <ac:chgData name="Eva Hasegawa" userId="b4028f0d8de4d3be" providerId="LiveId" clId="{B23DA6CA-2D02-4ED3-8C3A-A40F78A98D1B}" dt="2021-01-18T20:46:36.621" v="4790" actId="478"/>
          <ac:spMkLst>
            <pc:docMk/>
            <pc:sldMk cId="3821321426" sldId="265"/>
            <ac:spMk id="8" creationId="{16C39EB7-F6E6-4759-AE61-A546E051A22B}"/>
          </ac:spMkLst>
        </pc:spChg>
        <pc:spChg chg="add del mod">
          <ac:chgData name="Eva Hasegawa" userId="b4028f0d8de4d3be" providerId="LiveId" clId="{B23DA6CA-2D02-4ED3-8C3A-A40F78A98D1B}" dt="2021-01-18T20:47:34.121" v="4798" actId="11529"/>
          <ac:spMkLst>
            <pc:docMk/>
            <pc:sldMk cId="3821321426" sldId="265"/>
            <ac:spMk id="9" creationId="{BD1CA488-C803-4583-9320-89069F407BE6}"/>
          </ac:spMkLst>
        </pc:spChg>
        <pc:spChg chg="add del mod">
          <ac:chgData name="Eva Hasegawa" userId="b4028f0d8de4d3be" providerId="LiveId" clId="{B23DA6CA-2D02-4ED3-8C3A-A40F78A98D1B}" dt="2021-01-18T20:54:21.638" v="4879" actId="478"/>
          <ac:spMkLst>
            <pc:docMk/>
            <pc:sldMk cId="3821321426" sldId="265"/>
            <ac:spMk id="10" creationId="{4454C44A-E37E-4B89-9EEA-AD39072ECEDB}"/>
          </ac:spMkLst>
        </pc:spChg>
        <pc:spChg chg="add del mod">
          <ac:chgData name="Eva Hasegawa" userId="b4028f0d8de4d3be" providerId="LiveId" clId="{B23DA6CA-2D02-4ED3-8C3A-A40F78A98D1B}" dt="2021-01-18T03:21:36.543" v="4769" actId="931"/>
          <ac:spMkLst>
            <pc:docMk/>
            <pc:sldMk cId="3821321426" sldId="265"/>
            <ac:spMk id="10" creationId="{AFFCF9C9-E391-4D39-98A2-9BCF4F4733D2}"/>
          </ac:spMkLst>
        </pc:spChg>
        <pc:spChg chg="add del mod">
          <ac:chgData name="Eva Hasegawa" userId="b4028f0d8de4d3be" providerId="LiveId" clId="{B23DA6CA-2D02-4ED3-8C3A-A40F78A98D1B}" dt="2021-01-18T20:49:48.128" v="4854" actId="478"/>
          <ac:spMkLst>
            <pc:docMk/>
            <pc:sldMk cId="3821321426" sldId="265"/>
            <ac:spMk id="11" creationId="{8F154C56-F507-4BD9-A8E3-660D99A9752B}"/>
          </ac:spMkLst>
        </pc:spChg>
        <pc:spChg chg="add mod">
          <ac:chgData name="Eva Hasegawa" userId="b4028f0d8de4d3be" providerId="LiveId" clId="{B23DA6CA-2D02-4ED3-8C3A-A40F78A98D1B}" dt="2021-01-20T18:32:29.449" v="10341" actId="1076"/>
          <ac:spMkLst>
            <pc:docMk/>
            <pc:sldMk cId="3821321426" sldId="265"/>
            <ac:spMk id="13" creationId="{0DD8306D-1172-41FE-8C03-DE32F2ABDE82}"/>
          </ac:spMkLst>
        </pc:spChg>
        <pc:spChg chg="add mod">
          <ac:chgData name="Eva Hasegawa" userId="b4028f0d8de4d3be" providerId="LiveId" clId="{B23DA6CA-2D02-4ED3-8C3A-A40F78A98D1B}" dt="2021-01-20T18:32:29.449" v="10341" actId="1076"/>
          <ac:spMkLst>
            <pc:docMk/>
            <pc:sldMk cId="3821321426" sldId="265"/>
            <ac:spMk id="14" creationId="{D3BB8E82-F169-47CB-94D9-5AB4FBFD29C1}"/>
          </ac:spMkLst>
        </pc:spChg>
        <pc:spChg chg="add del mod">
          <ac:chgData name="Eva Hasegawa" userId="b4028f0d8de4d3be" providerId="LiveId" clId="{B23DA6CA-2D02-4ED3-8C3A-A40F78A98D1B}" dt="2021-01-18T20:51:42.333" v="4867" actId="478"/>
          <ac:spMkLst>
            <pc:docMk/>
            <pc:sldMk cId="3821321426" sldId="265"/>
            <ac:spMk id="15" creationId="{EE17B949-63BB-4C45-BF97-8837AD7E9574}"/>
          </ac:spMkLst>
        </pc:spChg>
        <pc:spChg chg="add del mod">
          <ac:chgData name="Eva Hasegawa" userId="b4028f0d8de4d3be" providerId="LiveId" clId="{B23DA6CA-2D02-4ED3-8C3A-A40F78A98D1B}" dt="2021-01-18T20:51:43.749" v="4868" actId="478"/>
          <ac:spMkLst>
            <pc:docMk/>
            <pc:sldMk cId="3821321426" sldId="265"/>
            <ac:spMk id="16" creationId="{DC071C6A-23FC-4A06-AD15-205F71CF5A6F}"/>
          </ac:spMkLst>
        </pc:spChg>
        <pc:spChg chg="add del mod">
          <ac:chgData name="Eva Hasegawa" userId="b4028f0d8de4d3be" providerId="LiveId" clId="{B23DA6CA-2D02-4ED3-8C3A-A40F78A98D1B}" dt="2021-01-18T20:51:44.586" v="4869" actId="478"/>
          <ac:spMkLst>
            <pc:docMk/>
            <pc:sldMk cId="3821321426" sldId="265"/>
            <ac:spMk id="17" creationId="{084B950A-62AD-4A77-941E-41987B367295}"/>
          </ac:spMkLst>
        </pc:spChg>
        <pc:spChg chg="add mod">
          <ac:chgData name="Eva Hasegawa" userId="b4028f0d8de4d3be" providerId="LiveId" clId="{B23DA6CA-2D02-4ED3-8C3A-A40F78A98D1B}" dt="2021-01-20T18:32:12.421" v="10338" actId="1076"/>
          <ac:spMkLst>
            <pc:docMk/>
            <pc:sldMk cId="3821321426" sldId="265"/>
            <ac:spMk id="18" creationId="{1E4B29C7-F211-455B-B852-D63C1CEB353C}"/>
          </ac:spMkLst>
        </pc:spChg>
        <pc:spChg chg="add mod">
          <ac:chgData name="Eva Hasegawa" userId="b4028f0d8de4d3be" providerId="LiveId" clId="{B23DA6CA-2D02-4ED3-8C3A-A40F78A98D1B}" dt="2021-01-20T18:32:12.421" v="10338" actId="1076"/>
          <ac:spMkLst>
            <pc:docMk/>
            <pc:sldMk cId="3821321426" sldId="265"/>
            <ac:spMk id="19" creationId="{00736B13-1674-4EAB-9C75-3D43ADE88705}"/>
          </ac:spMkLst>
        </pc:spChg>
        <pc:spChg chg="add del mod">
          <ac:chgData name="Eva Hasegawa" userId="b4028f0d8de4d3be" providerId="LiveId" clId="{B23DA6CA-2D02-4ED3-8C3A-A40F78A98D1B}" dt="2021-01-18T20:56:15.526" v="4916" actId="478"/>
          <ac:spMkLst>
            <pc:docMk/>
            <pc:sldMk cId="3821321426" sldId="265"/>
            <ac:spMk id="20" creationId="{EAAFC090-C8C4-4444-B31E-27534F92D24B}"/>
          </ac:spMkLst>
        </pc:spChg>
        <pc:spChg chg="add mod">
          <ac:chgData name="Eva Hasegawa" userId="b4028f0d8de4d3be" providerId="LiveId" clId="{B23DA6CA-2D02-4ED3-8C3A-A40F78A98D1B}" dt="2021-01-20T18:32:12.421" v="10338" actId="1076"/>
          <ac:spMkLst>
            <pc:docMk/>
            <pc:sldMk cId="3821321426" sldId="265"/>
            <ac:spMk id="21" creationId="{E9622F3F-17D5-4B26-8722-DEF7577554D5}"/>
          </ac:spMkLst>
        </pc:spChg>
        <pc:spChg chg="add mod">
          <ac:chgData name="Eva Hasegawa" userId="b4028f0d8de4d3be" providerId="LiveId" clId="{B23DA6CA-2D02-4ED3-8C3A-A40F78A98D1B}" dt="2021-01-20T18:32:12.421" v="10338" actId="1076"/>
          <ac:spMkLst>
            <pc:docMk/>
            <pc:sldMk cId="3821321426" sldId="265"/>
            <ac:spMk id="22" creationId="{B0D5E8CC-E44A-41D7-9CC3-2B9A28CBDD04}"/>
          </ac:spMkLst>
        </pc:spChg>
        <pc:spChg chg="add mod">
          <ac:chgData name="Eva Hasegawa" userId="b4028f0d8de4d3be" providerId="LiveId" clId="{B23DA6CA-2D02-4ED3-8C3A-A40F78A98D1B}" dt="2021-01-20T18:32:29.449" v="10341" actId="1076"/>
          <ac:spMkLst>
            <pc:docMk/>
            <pc:sldMk cId="3821321426" sldId="265"/>
            <ac:spMk id="23" creationId="{851A4E15-7818-4153-807C-82A653B0C8B8}"/>
          </ac:spMkLst>
        </pc:spChg>
        <pc:spChg chg="add mod">
          <ac:chgData name="Eva Hasegawa" userId="b4028f0d8de4d3be" providerId="LiveId" clId="{B23DA6CA-2D02-4ED3-8C3A-A40F78A98D1B}" dt="2021-01-20T18:32:29.449" v="10341" actId="1076"/>
          <ac:spMkLst>
            <pc:docMk/>
            <pc:sldMk cId="3821321426" sldId="265"/>
            <ac:spMk id="24" creationId="{58566214-0599-42A1-953D-1ABA0AC53E3D}"/>
          </ac:spMkLst>
        </pc:spChg>
        <pc:spChg chg="add del mod">
          <ac:chgData name="Eva Hasegawa" userId="b4028f0d8de4d3be" providerId="LiveId" clId="{B23DA6CA-2D02-4ED3-8C3A-A40F78A98D1B}" dt="2021-01-20T18:31:56.804" v="10335" actId="478"/>
          <ac:spMkLst>
            <pc:docMk/>
            <pc:sldMk cId="3821321426" sldId="265"/>
            <ac:spMk id="25" creationId="{64236921-43E5-4B61-A1B5-A05896891176}"/>
          </ac:spMkLst>
        </pc:spChg>
        <pc:picChg chg="add del mod">
          <ac:chgData name="Eva Hasegawa" userId="b4028f0d8de4d3be" providerId="LiveId" clId="{B23DA6CA-2D02-4ED3-8C3A-A40F78A98D1B}" dt="2021-01-18T03:21:24.106" v="4768" actId="478"/>
          <ac:picMkLst>
            <pc:docMk/>
            <pc:sldMk cId="3821321426" sldId="265"/>
            <ac:picMk id="6" creationId="{6894A638-71A4-47BD-8581-6AFF37B6AA63}"/>
          </ac:picMkLst>
        </pc:picChg>
        <pc:picChg chg="add del mod">
          <ac:chgData name="Eva Hasegawa" userId="b4028f0d8de4d3be" providerId="LiveId" clId="{B23DA6CA-2D02-4ED3-8C3A-A40F78A98D1B}" dt="2021-01-20T01:44:59.001" v="9031" actId="478"/>
          <ac:picMkLst>
            <pc:docMk/>
            <pc:sldMk cId="3821321426" sldId="265"/>
            <ac:picMk id="6" creationId="{C43DB9AB-35FD-46CA-970E-DC5051157A31}"/>
          </ac:picMkLst>
        </pc:picChg>
        <pc:picChg chg="add mod ord">
          <ac:chgData name="Eva Hasegawa" userId="b4028f0d8de4d3be" providerId="LiveId" clId="{B23DA6CA-2D02-4ED3-8C3A-A40F78A98D1B}" dt="2021-01-20T18:32:29.449" v="10341" actId="1076"/>
          <ac:picMkLst>
            <pc:docMk/>
            <pc:sldMk cId="3821321426" sldId="265"/>
            <ac:picMk id="7" creationId="{C724F6EF-3167-479E-B43D-5D6CAAF1180C}"/>
          </ac:picMkLst>
        </pc:picChg>
        <pc:picChg chg="add del mod">
          <ac:chgData name="Eva Hasegawa" userId="b4028f0d8de4d3be" providerId="LiveId" clId="{B23DA6CA-2D02-4ED3-8C3A-A40F78A98D1B}" dt="2021-01-18T03:21:23.269" v="4767" actId="478"/>
          <ac:picMkLst>
            <pc:docMk/>
            <pc:sldMk cId="3821321426" sldId="265"/>
            <ac:picMk id="8" creationId="{9D2B28A4-A7AB-4EAC-8C8A-CEC5280CF8A3}"/>
          </ac:picMkLst>
        </pc:picChg>
        <pc:picChg chg="add del mod">
          <ac:chgData name="Eva Hasegawa" userId="b4028f0d8de4d3be" providerId="LiveId" clId="{B23DA6CA-2D02-4ED3-8C3A-A40F78A98D1B}" dt="2021-01-18T20:44:05.651" v="4776" actId="478"/>
          <ac:picMkLst>
            <pc:docMk/>
            <pc:sldMk cId="3821321426" sldId="265"/>
            <ac:picMk id="12" creationId="{E00A5DE3-8D69-4691-A1F5-FF309EF270AF}"/>
          </ac:picMkLst>
        </pc:picChg>
      </pc:sldChg>
      <pc:sldChg chg="addSp delSp modSp new mod setBg">
        <pc:chgData name="Eva Hasegawa" userId="b4028f0d8de4d3be" providerId="LiveId" clId="{B23DA6CA-2D02-4ED3-8C3A-A40F78A98D1B}" dt="2021-01-20T18:30:49.541" v="10330" actId="1076"/>
        <pc:sldMkLst>
          <pc:docMk/>
          <pc:sldMk cId="1951102503" sldId="266"/>
        </pc:sldMkLst>
        <pc:spChg chg="del">
          <ac:chgData name="Eva Hasegawa" userId="b4028f0d8de4d3be" providerId="LiveId" clId="{B23DA6CA-2D02-4ED3-8C3A-A40F78A98D1B}" dt="2021-01-18T20:59:43.685" v="4954" actId="478"/>
          <ac:spMkLst>
            <pc:docMk/>
            <pc:sldMk cId="1951102503" sldId="266"/>
            <ac:spMk id="2" creationId="{B0EA4195-3BF1-4943-A9A6-667EEFAF1A73}"/>
          </ac:spMkLst>
        </pc:spChg>
        <pc:spChg chg="del">
          <ac:chgData name="Eva Hasegawa" userId="b4028f0d8de4d3be" providerId="LiveId" clId="{B23DA6CA-2D02-4ED3-8C3A-A40F78A98D1B}" dt="2021-01-18T21:00:07.234" v="5003" actId="478"/>
          <ac:spMkLst>
            <pc:docMk/>
            <pc:sldMk cId="1951102503" sldId="266"/>
            <ac:spMk id="3" creationId="{33DF35B9-6AB9-4BC2-B92B-C3F212B0EEF4}"/>
          </ac:spMkLst>
        </pc:spChg>
        <pc:spChg chg="add mod">
          <ac:chgData name="Eva Hasegawa" userId="b4028f0d8de4d3be" providerId="LiveId" clId="{B23DA6CA-2D02-4ED3-8C3A-A40F78A98D1B}" dt="2021-01-20T01:38:45.182" v="9015" actId="26606"/>
          <ac:spMkLst>
            <pc:docMk/>
            <pc:sldMk cId="1951102503" sldId="266"/>
            <ac:spMk id="4" creationId="{735EC378-373E-4144-A6C4-0525AE502153}"/>
          </ac:spMkLst>
        </pc:spChg>
        <pc:spChg chg="add mod">
          <ac:chgData name="Eva Hasegawa" userId="b4028f0d8de4d3be" providerId="LiveId" clId="{B23DA6CA-2D02-4ED3-8C3A-A40F78A98D1B}" dt="2021-01-20T18:30:49.541" v="10330" actId="1076"/>
          <ac:spMkLst>
            <pc:docMk/>
            <pc:sldMk cId="1951102503" sldId="266"/>
            <ac:spMk id="9" creationId="{B230DB4C-AB86-4D66-BCC9-243EC29C9321}"/>
          </ac:spMkLst>
        </pc:spChg>
        <pc:spChg chg="add del mod">
          <ac:chgData name="Eva Hasegawa" userId="b4028f0d8de4d3be" providerId="LiveId" clId="{B23DA6CA-2D02-4ED3-8C3A-A40F78A98D1B}" dt="2021-01-18T21:55:39.717" v="5831" actId="478"/>
          <ac:spMkLst>
            <pc:docMk/>
            <pc:sldMk cId="1951102503" sldId="266"/>
            <ac:spMk id="10" creationId="{C8376E81-49D5-4B17-9709-45AD213B4E0E}"/>
          </ac:spMkLst>
        </pc:spChg>
        <pc:spChg chg="add del">
          <ac:chgData name="Eva Hasegawa" userId="b4028f0d8de4d3be" providerId="LiveId" clId="{B23DA6CA-2D02-4ED3-8C3A-A40F78A98D1B}" dt="2021-01-20T01:38:22.576" v="9007" actId="26606"/>
          <ac:spMkLst>
            <pc:docMk/>
            <pc:sldMk cId="1951102503" sldId="266"/>
            <ac:spMk id="14" creationId="{73DE2CFE-42F2-48F0-8706-5264E012B10C}"/>
          </ac:spMkLst>
        </pc:spChg>
        <pc:spChg chg="add del">
          <ac:chgData name="Eva Hasegawa" userId="b4028f0d8de4d3be" providerId="LiveId" clId="{B23DA6CA-2D02-4ED3-8C3A-A40F78A98D1B}" dt="2021-01-20T01:38:26.926" v="9009" actId="26606"/>
          <ac:spMkLst>
            <pc:docMk/>
            <pc:sldMk cId="1951102503" sldId="266"/>
            <ac:spMk id="16" creationId="{72F84B47-E267-4194-8194-831DB7B5547F}"/>
          </ac:spMkLst>
        </pc:spChg>
        <pc:spChg chg="add del">
          <ac:chgData name="Eva Hasegawa" userId="b4028f0d8de4d3be" providerId="LiveId" clId="{B23DA6CA-2D02-4ED3-8C3A-A40F78A98D1B}" dt="2021-01-20T01:38:26.926" v="9009" actId="26606"/>
          <ac:spMkLst>
            <pc:docMk/>
            <pc:sldMk cId="1951102503" sldId="266"/>
            <ac:spMk id="17" creationId="{5E39A796-BE83-48B1-B33F-35C4A32AAB57}"/>
          </ac:spMkLst>
        </pc:spChg>
        <pc:spChg chg="add del">
          <ac:chgData name="Eva Hasegawa" userId="b4028f0d8de4d3be" providerId="LiveId" clId="{B23DA6CA-2D02-4ED3-8C3A-A40F78A98D1B}" dt="2021-01-20T01:38:28.758" v="9011" actId="26606"/>
          <ac:spMkLst>
            <pc:docMk/>
            <pc:sldMk cId="1951102503" sldId="266"/>
            <ac:spMk id="18" creationId="{441CF7D6-A660-431A-B0BB-140A0D5556B6}"/>
          </ac:spMkLst>
        </pc:spChg>
        <pc:spChg chg="add del">
          <ac:chgData name="Eva Hasegawa" userId="b4028f0d8de4d3be" providerId="LiveId" clId="{B23DA6CA-2D02-4ED3-8C3A-A40F78A98D1B}" dt="2021-01-20T01:38:28.758" v="9011" actId="26606"/>
          <ac:spMkLst>
            <pc:docMk/>
            <pc:sldMk cId="1951102503" sldId="266"/>
            <ac:spMk id="19" creationId="{2550BE34-C2B8-49B8-8519-67A8CAD51AE9}"/>
          </ac:spMkLst>
        </pc:spChg>
        <pc:spChg chg="add del">
          <ac:chgData name="Eva Hasegawa" userId="b4028f0d8de4d3be" providerId="LiveId" clId="{B23DA6CA-2D02-4ED3-8C3A-A40F78A98D1B}" dt="2021-01-20T01:38:28.758" v="9011" actId="26606"/>
          <ac:spMkLst>
            <pc:docMk/>
            <pc:sldMk cId="1951102503" sldId="266"/>
            <ac:spMk id="20" creationId="{0570A85B-3810-4F95-97B0-CBF4CCDB381C}"/>
          </ac:spMkLst>
        </pc:spChg>
        <pc:spChg chg="add del">
          <ac:chgData name="Eva Hasegawa" userId="b4028f0d8de4d3be" providerId="LiveId" clId="{B23DA6CA-2D02-4ED3-8C3A-A40F78A98D1B}" dt="2021-01-20T01:38:28.758" v="9011" actId="26606"/>
          <ac:spMkLst>
            <pc:docMk/>
            <pc:sldMk cId="1951102503" sldId="266"/>
            <ac:spMk id="21" creationId="{A7457DD9-5A45-400A-AB4B-4B4EDECA25F1}"/>
          </ac:spMkLst>
        </pc:spChg>
        <pc:spChg chg="add del">
          <ac:chgData name="Eva Hasegawa" userId="b4028f0d8de4d3be" providerId="LiveId" clId="{B23DA6CA-2D02-4ED3-8C3A-A40F78A98D1B}" dt="2021-01-20T01:38:35.404" v="9013" actId="26606"/>
          <ac:spMkLst>
            <pc:docMk/>
            <pc:sldMk cId="1951102503" sldId="266"/>
            <ac:spMk id="23" creationId="{2550BE34-C2B8-49B8-8519-67A8CAD51AE9}"/>
          </ac:spMkLst>
        </pc:spChg>
        <pc:spChg chg="add del">
          <ac:chgData name="Eva Hasegawa" userId="b4028f0d8de4d3be" providerId="LiveId" clId="{B23DA6CA-2D02-4ED3-8C3A-A40F78A98D1B}" dt="2021-01-20T01:38:35.404" v="9013" actId="26606"/>
          <ac:spMkLst>
            <pc:docMk/>
            <pc:sldMk cId="1951102503" sldId="266"/>
            <ac:spMk id="24" creationId="{A7457DD9-5A45-400A-AB4B-4B4EDECA25F1}"/>
          </ac:spMkLst>
        </pc:spChg>
        <pc:spChg chg="add del">
          <ac:chgData name="Eva Hasegawa" userId="b4028f0d8de4d3be" providerId="LiveId" clId="{B23DA6CA-2D02-4ED3-8C3A-A40F78A98D1B}" dt="2021-01-20T01:38:35.404" v="9013" actId="26606"/>
          <ac:spMkLst>
            <pc:docMk/>
            <pc:sldMk cId="1951102503" sldId="266"/>
            <ac:spMk id="25" creationId="{441CF7D6-A660-431A-B0BB-140A0D5556B6}"/>
          </ac:spMkLst>
        </pc:spChg>
        <pc:spChg chg="add del">
          <ac:chgData name="Eva Hasegawa" userId="b4028f0d8de4d3be" providerId="LiveId" clId="{B23DA6CA-2D02-4ED3-8C3A-A40F78A98D1B}" dt="2021-01-20T01:38:35.404" v="9013" actId="26606"/>
          <ac:spMkLst>
            <pc:docMk/>
            <pc:sldMk cId="1951102503" sldId="266"/>
            <ac:spMk id="26" creationId="{0570A85B-3810-4F95-97B0-CBF4CCDB381C}"/>
          </ac:spMkLst>
        </pc:spChg>
        <pc:spChg chg="add del">
          <ac:chgData name="Eva Hasegawa" userId="b4028f0d8de4d3be" providerId="LiveId" clId="{B23DA6CA-2D02-4ED3-8C3A-A40F78A98D1B}" dt="2021-01-20T01:38:45.182" v="9015" actId="26606"/>
          <ac:spMkLst>
            <pc:docMk/>
            <pc:sldMk cId="1951102503" sldId="266"/>
            <ac:spMk id="28" creationId="{5E39A796-BE83-48B1-B33F-35C4A32AAB57}"/>
          </ac:spMkLst>
        </pc:spChg>
        <pc:spChg chg="add del">
          <ac:chgData name="Eva Hasegawa" userId="b4028f0d8de4d3be" providerId="LiveId" clId="{B23DA6CA-2D02-4ED3-8C3A-A40F78A98D1B}" dt="2021-01-20T01:38:45.182" v="9015" actId="26606"/>
          <ac:spMkLst>
            <pc:docMk/>
            <pc:sldMk cId="1951102503" sldId="266"/>
            <ac:spMk id="29" creationId="{72F84B47-E267-4194-8194-831DB7B5547F}"/>
          </ac:spMkLst>
        </pc:spChg>
        <pc:graphicFrameChg chg="add del mod modGraphic">
          <ac:chgData name="Eva Hasegawa" userId="b4028f0d8de4d3be" providerId="LiveId" clId="{B23DA6CA-2D02-4ED3-8C3A-A40F78A98D1B}" dt="2021-01-20T01:38:49.494" v="9016" actId="478"/>
          <ac:graphicFrameMkLst>
            <pc:docMk/>
            <pc:sldMk cId="1951102503" sldId="266"/>
            <ac:graphicFrameMk id="2" creationId="{00947F7E-048A-4A67-AE6E-484AB26D2EA2}"/>
          </ac:graphicFrameMkLst>
        </pc:graphicFrameChg>
        <pc:graphicFrameChg chg="add del mod modGraphic">
          <ac:chgData name="Eva Hasegawa" userId="b4028f0d8de4d3be" providerId="LiveId" clId="{B23DA6CA-2D02-4ED3-8C3A-A40F78A98D1B}" dt="2021-01-20T01:28:07.917" v="8995" actId="478"/>
          <ac:graphicFrameMkLst>
            <pc:docMk/>
            <pc:sldMk cId="1951102503" sldId="266"/>
            <ac:graphicFrameMk id="8" creationId="{9597CFED-9D25-4B39-B121-BA707E7F4BA3}"/>
          </ac:graphicFrameMkLst>
        </pc:graphicFrameChg>
        <pc:graphicFrameChg chg="add mod modGraphic">
          <ac:chgData name="Eva Hasegawa" userId="b4028f0d8de4d3be" providerId="LiveId" clId="{B23DA6CA-2D02-4ED3-8C3A-A40F78A98D1B}" dt="2021-01-20T02:38:58.474" v="9901" actId="255"/>
          <ac:graphicFrameMkLst>
            <pc:docMk/>
            <pc:sldMk cId="1951102503" sldId="266"/>
            <ac:graphicFrameMk id="22" creationId="{5FE629D7-07F4-427E-ADD8-C469C1E23626}"/>
          </ac:graphicFrameMkLst>
        </pc:graphicFrameChg>
        <pc:picChg chg="add del mod">
          <ac:chgData name="Eva Hasegawa" userId="b4028f0d8de4d3be" providerId="LiveId" clId="{B23DA6CA-2D02-4ED3-8C3A-A40F78A98D1B}" dt="2021-01-18T21:01:35.487" v="5094" actId="478"/>
          <ac:picMkLst>
            <pc:docMk/>
            <pc:sldMk cId="1951102503" sldId="266"/>
            <ac:picMk id="6" creationId="{8BA10814-8EE7-4E6E-8BFC-CE3B54B2B090}"/>
          </ac:picMkLst>
        </pc:picChg>
        <pc:picChg chg="add del mod">
          <ac:chgData name="Eva Hasegawa" userId="b4028f0d8de4d3be" providerId="LiveId" clId="{B23DA6CA-2D02-4ED3-8C3A-A40F78A98D1B}" dt="2021-01-18T21:11:18.792" v="5099" actId="478"/>
          <ac:picMkLst>
            <pc:docMk/>
            <pc:sldMk cId="1951102503" sldId="266"/>
            <ac:picMk id="7" creationId="{D04996C2-1CA8-4FAF-B542-508FA44A84A8}"/>
          </ac:picMkLst>
        </pc:picChg>
      </pc:sldChg>
      <pc:sldChg chg="addSp delSp modSp new mod">
        <pc:chgData name="Eva Hasegawa" userId="b4028f0d8de4d3be" providerId="LiveId" clId="{B23DA6CA-2D02-4ED3-8C3A-A40F78A98D1B}" dt="2021-01-20T02:36:28.214" v="9809" actId="1076"/>
        <pc:sldMkLst>
          <pc:docMk/>
          <pc:sldMk cId="3868840359" sldId="267"/>
        </pc:sldMkLst>
        <pc:spChg chg="del">
          <ac:chgData name="Eva Hasegawa" userId="b4028f0d8de4d3be" providerId="LiveId" clId="{B23DA6CA-2D02-4ED3-8C3A-A40F78A98D1B}" dt="2021-01-18T21:18:54.318" v="5315" actId="478"/>
          <ac:spMkLst>
            <pc:docMk/>
            <pc:sldMk cId="3868840359" sldId="267"/>
            <ac:spMk id="2" creationId="{710EEBE1-F853-4F00-9ABB-734B1D467B93}"/>
          </ac:spMkLst>
        </pc:spChg>
        <pc:spChg chg="del">
          <ac:chgData name="Eva Hasegawa" userId="b4028f0d8de4d3be" providerId="LiveId" clId="{B23DA6CA-2D02-4ED3-8C3A-A40F78A98D1B}" dt="2021-01-18T21:18:56.308" v="5316" actId="478"/>
          <ac:spMkLst>
            <pc:docMk/>
            <pc:sldMk cId="3868840359" sldId="267"/>
            <ac:spMk id="3" creationId="{806D64C7-7429-4954-B02F-20C010657E17}"/>
          </ac:spMkLst>
        </pc:spChg>
        <pc:spChg chg="add mod">
          <ac:chgData name="Eva Hasegawa" userId="b4028f0d8de4d3be" providerId="LiveId" clId="{B23DA6CA-2D02-4ED3-8C3A-A40F78A98D1B}" dt="2021-01-20T02:36:28.214" v="9809" actId="1076"/>
          <ac:spMkLst>
            <pc:docMk/>
            <pc:sldMk cId="3868840359" sldId="267"/>
            <ac:spMk id="4" creationId="{6DD3E173-4E1F-4142-89A3-F4E8A454A2FF}"/>
          </ac:spMkLst>
        </pc:spChg>
        <pc:spChg chg="add mod ord">
          <ac:chgData name="Eva Hasegawa" userId="b4028f0d8de4d3be" providerId="LiveId" clId="{B23DA6CA-2D02-4ED3-8C3A-A40F78A98D1B}" dt="2021-01-20T01:50:57.275" v="9080" actId="166"/>
          <ac:spMkLst>
            <pc:docMk/>
            <pc:sldMk cId="3868840359" sldId="267"/>
            <ac:spMk id="7" creationId="{5E721992-75E0-4CA1-8074-10243DF7E26E}"/>
          </ac:spMkLst>
        </pc:spChg>
        <pc:picChg chg="add mod ord">
          <ac:chgData name="Eva Hasegawa" userId="b4028f0d8de4d3be" providerId="LiveId" clId="{B23DA6CA-2D02-4ED3-8C3A-A40F78A98D1B}" dt="2021-01-20T01:51:02.932" v="9081" actId="167"/>
          <ac:picMkLst>
            <pc:docMk/>
            <pc:sldMk cId="3868840359" sldId="267"/>
            <ac:picMk id="6" creationId="{CCEBAE66-9C1F-4BFF-A170-FE031B9792CD}"/>
          </ac:picMkLst>
        </pc:picChg>
        <pc:picChg chg="add del mod">
          <ac:chgData name="Eva Hasegawa" userId="b4028f0d8de4d3be" providerId="LiveId" clId="{B23DA6CA-2D02-4ED3-8C3A-A40F78A98D1B}" dt="2021-01-18T21:51:01.896" v="5734" actId="478"/>
          <ac:picMkLst>
            <pc:docMk/>
            <pc:sldMk cId="3868840359" sldId="267"/>
            <ac:picMk id="9" creationId="{1E246FD8-F8D0-49CB-820C-16F7C525581E}"/>
          </ac:picMkLst>
        </pc:picChg>
        <pc:picChg chg="add mod">
          <ac:chgData name="Eva Hasegawa" userId="b4028f0d8de4d3be" providerId="LiveId" clId="{B23DA6CA-2D02-4ED3-8C3A-A40F78A98D1B}" dt="2021-01-18T21:54:28.624" v="5827" actId="1076"/>
          <ac:picMkLst>
            <pc:docMk/>
            <pc:sldMk cId="3868840359" sldId="267"/>
            <ac:picMk id="11" creationId="{88AEBE34-51E3-4E54-AE90-293670FD20AF}"/>
          </ac:picMkLst>
        </pc:picChg>
      </pc:sldChg>
      <pc:sldChg chg="addSp delSp modSp new mod setBg">
        <pc:chgData name="Eva Hasegawa" userId="b4028f0d8de4d3be" providerId="LiveId" clId="{B23DA6CA-2D02-4ED3-8C3A-A40F78A98D1B}" dt="2021-01-20T18:37:58.139" v="10423" actId="20577"/>
        <pc:sldMkLst>
          <pc:docMk/>
          <pc:sldMk cId="226849013" sldId="268"/>
        </pc:sldMkLst>
        <pc:spChg chg="del">
          <ac:chgData name="Eva Hasegawa" userId="b4028f0d8de4d3be" providerId="LiveId" clId="{B23DA6CA-2D02-4ED3-8C3A-A40F78A98D1B}" dt="2021-01-18T21:55:51.276" v="5833" actId="478"/>
          <ac:spMkLst>
            <pc:docMk/>
            <pc:sldMk cId="226849013" sldId="268"/>
            <ac:spMk id="2" creationId="{1976E19F-5A86-461B-BC7B-2293E1A71C3F}"/>
          </ac:spMkLst>
        </pc:spChg>
        <pc:spChg chg="add mod">
          <ac:chgData name="Eva Hasegawa" userId="b4028f0d8de4d3be" providerId="LiveId" clId="{B23DA6CA-2D02-4ED3-8C3A-A40F78A98D1B}" dt="2021-01-20T18:37:58.139" v="10423" actId="20577"/>
          <ac:spMkLst>
            <pc:docMk/>
            <pc:sldMk cId="226849013" sldId="268"/>
            <ac:spMk id="2" creationId="{6E333928-CB91-497C-A1F4-32A24B65DA38}"/>
          </ac:spMkLst>
        </pc:spChg>
        <pc:spChg chg="del">
          <ac:chgData name="Eva Hasegawa" userId="b4028f0d8de4d3be" providerId="LiveId" clId="{B23DA6CA-2D02-4ED3-8C3A-A40F78A98D1B}" dt="2021-01-18T22:27:38.503" v="5944"/>
          <ac:spMkLst>
            <pc:docMk/>
            <pc:sldMk cId="226849013" sldId="268"/>
            <ac:spMk id="3" creationId="{F7D0930A-20E5-4953-8CC2-C2D01D312FC3}"/>
          </ac:spMkLst>
        </pc:spChg>
        <pc:spChg chg="add mod">
          <ac:chgData name="Eva Hasegawa" userId="b4028f0d8de4d3be" providerId="LiveId" clId="{B23DA6CA-2D02-4ED3-8C3A-A40F78A98D1B}" dt="2021-01-20T18:33:47.584" v="10354" actId="20577"/>
          <ac:spMkLst>
            <pc:docMk/>
            <pc:sldMk cId="226849013" sldId="268"/>
            <ac:spMk id="4" creationId="{BA97C155-BF92-4229-91C4-5EA8B0B4CF95}"/>
          </ac:spMkLst>
        </pc:spChg>
        <pc:spChg chg="add del mod">
          <ac:chgData name="Eva Hasegawa" userId="b4028f0d8de4d3be" providerId="LiveId" clId="{B23DA6CA-2D02-4ED3-8C3A-A40F78A98D1B}" dt="2021-01-20T02:16:14.967" v="9429" actId="478"/>
          <ac:spMkLst>
            <pc:docMk/>
            <pc:sldMk cId="226849013" sldId="268"/>
            <ac:spMk id="9" creationId="{E0DCA183-DF5E-407C-8828-C3771B95FB0C}"/>
          </ac:spMkLst>
        </pc:spChg>
        <pc:spChg chg="add del mod">
          <ac:chgData name="Eva Hasegawa" userId="b4028f0d8de4d3be" providerId="LiveId" clId="{B23DA6CA-2D02-4ED3-8C3A-A40F78A98D1B}" dt="2021-01-19T04:22:44.924" v="8478" actId="478"/>
          <ac:spMkLst>
            <pc:docMk/>
            <pc:sldMk cId="226849013" sldId="268"/>
            <ac:spMk id="10" creationId="{AAC78276-2111-482D-9744-ECAD8B6810BC}"/>
          </ac:spMkLst>
        </pc:spChg>
        <pc:spChg chg="add del mod">
          <ac:chgData name="Eva Hasegawa" userId="b4028f0d8de4d3be" providerId="LiveId" clId="{B23DA6CA-2D02-4ED3-8C3A-A40F78A98D1B}" dt="2021-01-20T18:25:44.370" v="10237" actId="21"/>
          <ac:spMkLst>
            <pc:docMk/>
            <pc:sldMk cId="226849013" sldId="268"/>
            <ac:spMk id="11" creationId="{0897AC01-04FC-4DC5-A049-83E770BC8218}"/>
          </ac:spMkLst>
        </pc:spChg>
        <pc:spChg chg="add del mod">
          <ac:chgData name="Eva Hasegawa" userId="b4028f0d8de4d3be" providerId="LiveId" clId="{B23DA6CA-2D02-4ED3-8C3A-A40F78A98D1B}" dt="2021-01-18T22:38:12.975" v="6004" actId="478"/>
          <ac:spMkLst>
            <pc:docMk/>
            <pc:sldMk cId="226849013" sldId="268"/>
            <ac:spMk id="12" creationId="{286C9931-305F-4238-A452-62C03474AB46}"/>
          </ac:spMkLst>
        </pc:spChg>
        <pc:spChg chg="add del mod">
          <ac:chgData name="Eva Hasegawa" userId="b4028f0d8de4d3be" providerId="LiveId" clId="{B23DA6CA-2D02-4ED3-8C3A-A40F78A98D1B}" dt="2021-01-19T03:39:42.042" v="7501" actId="478"/>
          <ac:spMkLst>
            <pc:docMk/>
            <pc:sldMk cId="226849013" sldId="268"/>
            <ac:spMk id="14" creationId="{CE44633B-B280-4449-8EE5-74EEA1D15559}"/>
          </ac:spMkLst>
        </pc:spChg>
        <pc:spChg chg="add del">
          <ac:chgData name="Eva Hasegawa" userId="b4028f0d8de4d3be" providerId="LiveId" clId="{B23DA6CA-2D02-4ED3-8C3A-A40F78A98D1B}" dt="2021-01-20T02:19:52.633" v="9433" actId="26606"/>
          <ac:spMkLst>
            <pc:docMk/>
            <pc:sldMk cId="226849013" sldId="268"/>
            <ac:spMk id="16" creationId="{46F7435D-E3DB-47B1-BA61-B00ACC83A9DE}"/>
          </ac:spMkLst>
        </pc:spChg>
        <pc:spChg chg="add del">
          <ac:chgData name="Eva Hasegawa" userId="b4028f0d8de4d3be" providerId="LiveId" clId="{B23DA6CA-2D02-4ED3-8C3A-A40F78A98D1B}" dt="2021-01-20T02:19:52.633" v="9433" actId="26606"/>
          <ac:spMkLst>
            <pc:docMk/>
            <pc:sldMk cId="226849013" sldId="268"/>
            <ac:spMk id="18" creationId="{F263A0B5-F8C4-4116-809F-78A768EA79A6}"/>
          </ac:spMkLst>
        </pc:spChg>
        <pc:graphicFrameChg chg="add del mod modGraphic">
          <ac:chgData name="Eva Hasegawa" userId="b4028f0d8de4d3be" providerId="LiveId" clId="{B23DA6CA-2D02-4ED3-8C3A-A40F78A98D1B}" dt="2021-01-20T02:20:11.130" v="9439" actId="478"/>
          <ac:graphicFrameMkLst>
            <pc:docMk/>
            <pc:sldMk cId="226849013" sldId="268"/>
            <ac:graphicFrameMk id="2" creationId="{88A8796E-5474-4E3A-A622-B716B5692667}"/>
          </ac:graphicFrameMkLst>
        </pc:graphicFrameChg>
        <pc:graphicFrameChg chg="add del mod modGraphic">
          <ac:chgData name="Eva Hasegawa" userId="b4028f0d8de4d3be" providerId="LiveId" clId="{B23DA6CA-2D02-4ED3-8C3A-A40F78A98D1B}" dt="2021-01-19T03:31:54.896" v="7363"/>
          <ac:graphicFrameMkLst>
            <pc:docMk/>
            <pc:sldMk cId="226849013" sldId="268"/>
            <ac:graphicFrameMk id="2" creationId="{96D04BCE-3451-45CB-942B-6A24973EFDE3}"/>
          </ac:graphicFrameMkLst>
        </pc:graphicFrameChg>
        <pc:graphicFrameChg chg="add del mod">
          <ac:chgData name="Eva Hasegawa" userId="b4028f0d8de4d3be" providerId="LiveId" clId="{B23DA6CA-2D02-4ED3-8C3A-A40F78A98D1B}" dt="2021-01-19T03:34:55.990" v="7393" actId="478"/>
          <ac:graphicFrameMkLst>
            <pc:docMk/>
            <pc:sldMk cId="226849013" sldId="268"/>
            <ac:graphicFrameMk id="3" creationId="{1BB93A1B-159C-4A83-8D7F-410F6F028345}"/>
          </ac:graphicFrameMkLst>
        </pc:graphicFrameChg>
        <pc:graphicFrameChg chg="add del mod">
          <ac:chgData name="Eva Hasegawa" userId="b4028f0d8de4d3be" providerId="LiveId" clId="{B23DA6CA-2D02-4ED3-8C3A-A40F78A98D1B}" dt="2021-01-19T04:22:42.132" v="8477" actId="478"/>
          <ac:graphicFrameMkLst>
            <pc:docMk/>
            <pc:sldMk cId="226849013" sldId="268"/>
            <ac:graphicFrameMk id="5" creationId="{44EB0831-5D25-4383-9FF4-E5DAB97BB7BA}"/>
          </ac:graphicFrameMkLst>
        </pc:graphicFrameChg>
        <pc:graphicFrameChg chg="add del mod modGraphic">
          <ac:chgData name="Eva Hasegawa" userId="b4028f0d8de4d3be" providerId="LiveId" clId="{B23DA6CA-2D02-4ED3-8C3A-A40F78A98D1B}" dt="2021-01-19T03:43:56.659" v="7505" actId="478"/>
          <ac:graphicFrameMkLst>
            <pc:docMk/>
            <pc:sldMk cId="226849013" sldId="268"/>
            <ac:graphicFrameMk id="6" creationId="{2C8D564C-90E0-46E0-911D-746B5AE89D99}"/>
          </ac:graphicFrameMkLst>
        </pc:graphicFrameChg>
        <pc:graphicFrameChg chg="add del mod modGraphic">
          <ac:chgData name="Eva Hasegawa" userId="b4028f0d8de4d3be" providerId="LiveId" clId="{B23DA6CA-2D02-4ED3-8C3A-A40F78A98D1B}" dt="2021-01-18T22:36:45.630" v="5973" actId="478"/>
          <ac:graphicFrameMkLst>
            <pc:docMk/>
            <pc:sldMk cId="226849013" sldId="268"/>
            <ac:graphicFrameMk id="6" creationId="{C73267A1-7530-4CBB-8692-7C46F99CE446}"/>
          </ac:graphicFrameMkLst>
        </pc:graphicFrameChg>
        <pc:graphicFrameChg chg="add del mod modGraphic">
          <ac:chgData name="Eva Hasegawa" userId="b4028f0d8de4d3be" providerId="LiveId" clId="{B23DA6CA-2D02-4ED3-8C3A-A40F78A98D1B}" dt="2021-01-20T02:16:11.422" v="9428" actId="478"/>
          <ac:graphicFrameMkLst>
            <pc:docMk/>
            <pc:sldMk cId="226849013" sldId="268"/>
            <ac:graphicFrameMk id="7" creationId="{1BA724C4-19ED-410B-A136-F7905AA620C0}"/>
          </ac:graphicFrameMkLst>
        </pc:graphicFrameChg>
        <pc:graphicFrameChg chg="add del mod modGraphic">
          <ac:chgData name="Eva Hasegawa" userId="b4028f0d8de4d3be" providerId="LiveId" clId="{B23DA6CA-2D02-4ED3-8C3A-A40F78A98D1B}" dt="2021-01-18T22:37:11.203" v="5978" actId="478"/>
          <ac:graphicFrameMkLst>
            <pc:docMk/>
            <pc:sldMk cId="226849013" sldId="268"/>
            <ac:graphicFrameMk id="7" creationId="{7FE1373E-F3AB-4F52-9F3E-F67A9735F06F}"/>
          </ac:graphicFrameMkLst>
        </pc:graphicFrameChg>
        <pc:graphicFrameChg chg="add del mod">
          <ac:chgData name="Eva Hasegawa" userId="b4028f0d8de4d3be" providerId="LiveId" clId="{B23DA6CA-2D02-4ED3-8C3A-A40F78A98D1B}" dt="2021-01-18T22:37:17.978" v="5981" actId="478"/>
          <ac:graphicFrameMkLst>
            <pc:docMk/>
            <pc:sldMk cId="226849013" sldId="268"/>
            <ac:graphicFrameMk id="8" creationId="{F8F28322-8100-4BBB-AC40-FD5E73483780}"/>
          </ac:graphicFrameMkLst>
        </pc:graphicFrameChg>
        <pc:graphicFrameChg chg="add del mod modGraphic">
          <ac:chgData name="Eva Hasegawa" userId="b4028f0d8de4d3be" providerId="LiveId" clId="{B23DA6CA-2D02-4ED3-8C3A-A40F78A98D1B}" dt="2021-01-18T22:37:45.696" v="5996" actId="478"/>
          <ac:graphicFrameMkLst>
            <pc:docMk/>
            <pc:sldMk cId="226849013" sldId="268"/>
            <ac:graphicFrameMk id="9" creationId="{795545F7-ED2C-4575-812A-CD51C65325D3}"/>
          </ac:graphicFrameMkLst>
        </pc:graphicFrameChg>
        <pc:graphicFrameChg chg="add mod modGraphic">
          <ac:chgData name="Eva Hasegawa" userId="b4028f0d8de4d3be" providerId="LiveId" clId="{B23DA6CA-2D02-4ED3-8C3A-A40F78A98D1B}" dt="2021-01-20T18:26:02.859" v="10242" actId="1076"/>
          <ac:graphicFrameMkLst>
            <pc:docMk/>
            <pc:sldMk cId="226849013" sldId="268"/>
            <ac:graphicFrameMk id="10" creationId="{ED5661CE-5084-474F-9E80-D5F54704B157}"/>
          </ac:graphicFrameMkLst>
        </pc:graphicFrameChg>
        <pc:graphicFrameChg chg="add del mod">
          <ac:chgData name="Eva Hasegawa" userId="b4028f0d8de4d3be" providerId="LiveId" clId="{B23DA6CA-2D02-4ED3-8C3A-A40F78A98D1B}" dt="2021-01-18T22:37:30.514" v="5988" actId="478"/>
          <ac:graphicFrameMkLst>
            <pc:docMk/>
            <pc:sldMk cId="226849013" sldId="268"/>
            <ac:graphicFrameMk id="10" creationId="{FE2D98F4-0FDE-4A4E-A5FC-76A427538431}"/>
          </ac:graphicFrameMkLst>
        </pc:graphicFrameChg>
        <pc:graphicFrameChg chg="add del mod modGraphic">
          <ac:chgData name="Eva Hasegawa" userId="b4028f0d8de4d3be" providerId="LiveId" clId="{B23DA6CA-2D02-4ED3-8C3A-A40F78A98D1B}" dt="2021-01-20T02:19:28.969" v="9430" actId="478"/>
          <ac:graphicFrameMkLst>
            <pc:docMk/>
            <pc:sldMk cId="226849013" sldId="268"/>
            <ac:graphicFrameMk id="13" creationId="{A27BD179-A203-4FDA-A474-B46FD8D96776}"/>
          </ac:graphicFrameMkLst>
        </pc:graphicFrameChg>
      </pc:sldChg>
      <pc:sldChg chg="addSp delSp modSp new mod setBg">
        <pc:chgData name="Eva Hasegawa" userId="b4028f0d8de4d3be" providerId="LiveId" clId="{B23DA6CA-2D02-4ED3-8C3A-A40F78A98D1B}" dt="2021-01-20T18:34:06.987" v="10368" actId="20577"/>
        <pc:sldMkLst>
          <pc:docMk/>
          <pc:sldMk cId="2552134051" sldId="269"/>
        </pc:sldMkLst>
        <pc:spChg chg="del">
          <ac:chgData name="Eva Hasegawa" userId="b4028f0d8de4d3be" providerId="LiveId" clId="{B23DA6CA-2D02-4ED3-8C3A-A40F78A98D1B}" dt="2021-01-19T01:24:16.887" v="6186" actId="478"/>
          <ac:spMkLst>
            <pc:docMk/>
            <pc:sldMk cId="2552134051" sldId="269"/>
            <ac:spMk id="2" creationId="{2F268996-4CEA-4C5A-8AFC-F8C593BDE70A}"/>
          </ac:spMkLst>
        </pc:spChg>
        <pc:spChg chg="mod ord">
          <ac:chgData name="Eva Hasegawa" userId="b4028f0d8de4d3be" providerId="LiveId" clId="{B23DA6CA-2D02-4ED3-8C3A-A40F78A98D1B}" dt="2021-01-20T18:34:06.987" v="10368" actId="20577"/>
          <ac:spMkLst>
            <pc:docMk/>
            <pc:sldMk cId="2552134051" sldId="269"/>
            <ac:spMk id="3" creationId="{DFDB6509-D9B4-4B5B-95A5-C0BAFE0FD988}"/>
          </ac:spMkLst>
        </pc:spChg>
        <pc:spChg chg="add mod">
          <ac:chgData name="Eva Hasegawa" userId="b4028f0d8de4d3be" providerId="LiveId" clId="{B23DA6CA-2D02-4ED3-8C3A-A40F78A98D1B}" dt="2021-01-19T02:55:09.982" v="6442" actId="26606"/>
          <ac:spMkLst>
            <pc:docMk/>
            <pc:sldMk cId="2552134051" sldId="269"/>
            <ac:spMk id="4" creationId="{F54706EC-0F58-479B-A481-4011587EC622}"/>
          </ac:spMkLst>
        </pc:spChg>
        <pc:spChg chg="add mod">
          <ac:chgData name="Eva Hasegawa" userId="b4028f0d8de4d3be" providerId="LiveId" clId="{B23DA6CA-2D02-4ED3-8C3A-A40F78A98D1B}" dt="2021-01-19T02:56:08.689" v="6468" actId="2711"/>
          <ac:spMkLst>
            <pc:docMk/>
            <pc:sldMk cId="2552134051" sldId="269"/>
            <ac:spMk id="7" creationId="{5DE65832-A15A-4B80-BE2D-5268947353A7}"/>
          </ac:spMkLst>
        </pc:spChg>
        <pc:spChg chg="add del">
          <ac:chgData name="Eva Hasegawa" userId="b4028f0d8de4d3be" providerId="LiveId" clId="{B23DA6CA-2D02-4ED3-8C3A-A40F78A98D1B}" dt="2021-01-19T02:55:09.982" v="6442" actId="26606"/>
          <ac:spMkLst>
            <pc:docMk/>
            <pc:sldMk cId="2552134051" sldId="269"/>
            <ac:spMk id="11" creationId="{0D7B6173-1D58-48E2-83CF-37350F315F75}"/>
          </ac:spMkLst>
        </pc:spChg>
        <pc:spChg chg="add del">
          <ac:chgData name="Eva Hasegawa" userId="b4028f0d8de4d3be" providerId="LiveId" clId="{B23DA6CA-2D02-4ED3-8C3A-A40F78A98D1B}" dt="2021-01-19T02:55:09.982" v="6442" actId="26606"/>
          <ac:spMkLst>
            <pc:docMk/>
            <pc:sldMk cId="2552134051" sldId="269"/>
            <ac:spMk id="13" creationId="{BE149CDF-5DAC-4860-A285-9492CF2090AA}"/>
          </ac:spMkLst>
        </pc:spChg>
        <pc:spChg chg="add del">
          <ac:chgData name="Eva Hasegawa" userId="b4028f0d8de4d3be" providerId="LiveId" clId="{B23DA6CA-2D02-4ED3-8C3A-A40F78A98D1B}" dt="2021-01-19T02:55:09.982" v="6442" actId="26606"/>
          <ac:spMkLst>
            <pc:docMk/>
            <pc:sldMk cId="2552134051" sldId="269"/>
            <ac:spMk id="17" creationId="{21BDEC81-16A7-4451-B893-C15000083B77}"/>
          </ac:spMkLst>
        </pc:spChg>
        <pc:spChg chg="add del">
          <ac:chgData name="Eva Hasegawa" userId="b4028f0d8de4d3be" providerId="LiveId" clId="{B23DA6CA-2D02-4ED3-8C3A-A40F78A98D1B}" dt="2021-01-19T02:55:09.982" v="6442" actId="26606"/>
          <ac:spMkLst>
            <pc:docMk/>
            <pc:sldMk cId="2552134051" sldId="269"/>
            <ac:spMk id="19" creationId="{26A515A1-4D80-430E-BE0A-71A290516A82}"/>
          </ac:spMkLst>
        </pc:spChg>
        <pc:picChg chg="add mod">
          <ac:chgData name="Eva Hasegawa" userId="b4028f0d8de4d3be" providerId="LiveId" clId="{B23DA6CA-2D02-4ED3-8C3A-A40F78A98D1B}" dt="2021-01-19T03:10:34.945" v="6677" actId="692"/>
          <ac:picMkLst>
            <pc:docMk/>
            <pc:sldMk cId="2552134051" sldId="269"/>
            <ac:picMk id="6" creationId="{5BA4DE20-3D01-4156-9CEC-1BD44D54E6C2}"/>
          </ac:picMkLst>
        </pc:picChg>
        <pc:picChg chg="add del">
          <ac:chgData name="Eva Hasegawa" userId="b4028f0d8de4d3be" providerId="LiveId" clId="{B23DA6CA-2D02-4ED3-8C3A-A40F78A98D1B}" dt="2021-01-19T02:55:09.982" v="6442" actId="26606"/>
          <ac:picMkLst>
            <pc:docMk/>
            <pc:sldMk cId="2552134051" sldId="269"/>
            <ac:picMk id="15" creationId="{B0DAC8FB-A162-44E3-A606-C855A03A5B09}"/>
          </ac:picMkLst>
        </pc:picChg>
      </pc:sldChg>
      <pc:sldChg chg="addSp delSp modSp new mod">
        <pc:chgData name="Eva Hasegawa" userId="b4028f0d8de4d3be" providerId="LiveId" clId="{B23DA6CA-2D02-4ED3-8C3A-A40F78A98D1B}" dt="2021-01-20T17:53:16.680" v="10228"/>
        <pc:sldMkLst>
          <pc:docMk/>
          <pc:sldMk cId="2170933768" sldId="270"/>
        </pc:sldMkLst>
        <pc:spChg chg="del">
          <ac:chgData name="Eva Hasegawa" userId="b4028f0d8de4d3be" providerId="LiveId" clId="{B23DA6CA-2D02-4ED3-8C3A-A40F78A98D1B}" dt="2021-01-19T01:33:37.812" v="6340" actId="478"/>
          <ac:spMkLst>
            <pc:docMk/>
            <pc:sldMk cId="2170933768" sldId="270"/>
            <ac:spMk id="2" creationId="{8F2CE2BF-1C9D-47F1-AE42-691549E9EB12}"/>
          </ac:spMkLst>
        </pc:spChg>
        <pc:spChg chg="mod">
          <ac:chgData name="Eva Hasegawa" userId="b4028f0d8de4d3be" providerId="LiveId" clId="{B23DA6CA-2D02-4ED3-8C3A-A40F78A98D1B}" dt="2021-01-20T17:50:42.467" v="10219" actId="20577"/>
          <ac:spMkLst>
            <pc:docMk/>
            <pc:sldMk cId="2170933768" sldId="270"/>
            <ac:spMk id="3" creationId="{8C268C09-310C-44B0-A0A5-C47ED2C97C84}"/>
          </ac:spMkLst>
        </pc:spChg>
        <pc:spChg chg="add mod">
          <ac:chgData name="Eva Hasegawa" userId="b4028f0d8de4d3be" providerId="LiveId" clId="{B23DA6CA-2D02-4ED3-8C3A-A40F78A98D1B}" dt="2021-01-19T01:33:46.284" v="6357" actId="20577"/>
          <ac:spMkLst>
            <pc:docMk/>
            <pc:sldMk cId="2170933768" sldId="270"/>
            <ac:spMk id="4" creationId="{9293F8DB-2884-49FB-9398-341E437600DB}"/>
          </ac:spMkLst>
        </pc:spChg>
        <pc:spChg chg="add del mod">
          <ac:chgData name="Eva Hasegawa" userId="b4028f0d8de4d3be" providerId="LiveId" clId="{B23DA6CA-2D02-4ED3-8C3A-A40F78A98D1B}" dt="2021-01-19T04:01:17.576" v="8252"/>
          <ac:spMkLst>
            <pc:docMk/>
            <pc:sldMk cId="2170933768" sldId="270"/>
            <ac:spMk id="7" creationId="{CFFCF9F2-0D54-45EE-82BA-A6D557AFF276}"/>
          </ac:spMkLst>
        </pc:spChg>
        <pc:spChg chg="add mod">
          <ac:chgData name="Eva Hasegawa" userId="b4028f0d8de4d3be" providerId="LiveId" clId="{B23DA6CA-2D02-4ED3-8C3A-A40F78A98D1B}" dt="2021-01-19T04:01:14.464" v="8250" actId="20577"/>
          <ac:spMkLst>
            <pc:docMk/>
            <pc:sldMk cId="2170933768" sldId="270"/>
            <ac:spMk id="8" creationId="{5B9A5259-2788-440E-9801-8C560AA5BAD5}"/>
          </ac:spMkLst>
        </pc:spChg>
        <pc:spChg chg="add mod">
          <ac:chgData name="Eva Hasegawa" userId="b4028f0d8de4d3be" providerId="LiveId" clId="{B23DA6CA-2D02-4ED3-8C3A-A40F78A98D1B}" dt="2021-01-20T17:53:16.680" v="10228"/>
          <ac:spMkLst>
            <pc:docMk/>
            <pc:sldMk cId="2170933768" sldId="270"/>
            <ac:spMk id="9" creationId="{73839379-77CE-4872-96BF-B23CD9ADDFF9}"/>
          </ac:spMkLst>
        </pc:spChg>
        <pc:picChg chg="add mod">
          <ac:chgData name="Eva Hasegawa" userId="b4028f0d8de4d3be" providerId="LiveId" clId="{B23DA6CA-2D02-4ED3-8C3A-A40F78A98D1B}" dt="2021-01-20T17:52:52.849" v="10225" actId="692"/>
          <ac:picMkLst>
            <pc:docMk/>
            <pc:sldMk cId="2170933768" sldId="270"/>
            <ac:picMk id="5" creationId="{45188573-741B-40B1-A0E2-63CD2D0C674B}"/>
          </ac:picMkLst>
        </pc:picChg>
        <pc:picChg chg="add mod">
          <ac:chgData name="Eva Hasegawa" userId="b4028f0d8de4d3be" providerId="LiveId" clId="{B23DA6CA-2D02-4ED3-8C3A-A40F78A98D1B}" dt="2021-01-19T03:59:14.256" v="8171" actId="692"/>
          <ac:picMkLst>
            <pc:docMk/>
            <pc:sldMk cId="2170933768" sldId="270"/>
            <ac:picMk id="6" creationId="{50503A64-EA78-46EE-BF9B-953A005D75D7}"/>
          </ac:picMkLst>
        </pc:picChg>
      </pc:sldChg>
      <pc:sldChg chg="addSp delSp modSp new mod ord">
        <pc:chgData name="Eva Hasegawa" userId="b4028f0d8de4d3be" providerId="LiveId" clId="{B23DA6CA-2D02-4ED3-8C3A-A40F78A98D1B}" dt="2021-01-20T18:36:18.215" v="10392" actId="27636"/>
        <pc:sldMkLst>
          <pc:docMk/>
          <pc:sldMk cId="2281365674" sldId="271"/>
        </pc:sldMkLst>
        <pc:spChg chg="del">
          <ac:chgData name="Eva Hasegawa" userId="b4028f0d8de4d3be" providerId="LiveId" clId="{B23DA6CA-2D02-4ED3-8C3A-A40F78A98D1B}" dt="2021-01-19T01:34:48.486" v="6403" actId="478"/>
          <ac:spMkLst>
            <pc:docMk/>
            <pc:sldMk cId="2281365674" sldId="271"/>
            <ac:spMk id="2" creationId="{E7A06D22-A9E5-43E4-BCFD-005A1B310515}"/>
          </ac:spMkLst>
        </pc:spChg>
        <pc:spChg chg="mod">
          <ac:chgData name="Eva Hasegawa" userId="b4028f0d8de4d3be" providerId="LiveId" clId="{B23DA6CA-2D02-4ED3-8C3A-A40F78A98D1B}" dt="2021-01-20T18:36:18.215" v="10392" actId="27636"/>
          <ac:spMkLst>
            <pc:docMk/>
            <pc:sldMk cId="2281365674" sldId="271"/>
            <ac:spMk id="3" creationId="{E311FF91-1E7B-4E57-811F-05FD4900B62F}"/>
          </ac:spMkLst>
        </pc:spChg>
        <pc:spChg chg="add mod">
          <ac:chgData name="Eva Hasegawa" userId="b4028f0d8de4d3be" providerId="LiveId" clId="{B23DA6CA-2D02-4ED3-8C3A-A40F78A98D1B}" dt="2021-01-19T01:34:55.844" v="6427" actId="20577"/>
          <ac:spMkLst>
            <pc:docMk/>
            <pc:sldMk cId="2281365674" sldId="271"/>
            <ac:spMk id="4" creationId="{C2CC2615-2341-491B-B886-9565D67DF714}"/>
          </ac:spMkLst>
        </pc:spChg>
        <pc:picChg chg="add mod">
          <ac:chgData name="Eva Hasegawa" userId="b4028f0d8de4d3be" providerId="LiveId" clId="{B23DA6CA-2D02-4ED3-8C3A-A40F78A98D1B}" dt="2021-01-19T03:51:27.287" v="7920" actId="207"/>
          <ac:picMkLst>
            <pc:docMk/>
            <pc:sldMk cId="2281365674" sldId="271"/>
            <ac:picMk id="6" creationId="{5CB1A6F1-4680-48E8-8A91-3D1B7854FA27}"/>
          </ac:picMkLst>
        </pc:picChg>
        <pc:picChg chg="add mod">
          <ac:chgData name="Eva Hasegawa" userId="b4028f0d8de4d3be" providerId="LiveId" clId="{B23DA6CA-2D02-4ED3-8C3A-A40F78A98D1B}" dt="2021-01-19T03:51:17.379" v="7918" actId="207"/>
          <ac:picMkLst>
            <pc:docMk/>
            <pc:sldMk cId="2281365674" sldId="271"/>
            <ac:picMk id="7" creationId="{8AA7CB05-5533-4DE8-8B46-E729E4C881C9}"/>
          </ac:picMkLst>
        </pc:picChg>
      </pc:sldChg>
      <pc:sldChg chg="addSp delSp modSp new mod">
        <pc:chgData name="Eva Hasegawa" userId="b4028f0d8de4d3be" providerId="LiveId" clId="{B23DA6CA-2D02-4ED3-8C3A-A40F78A98D1B}" dt="2021-01-19T04:08:11.898" v="8408" actId="20577"/>
        <pc:sldMkLst>
          <pc:docMk/>
          <pc:sldMk cId="2791843966" sldId="272"/>
        </pc:sldMkLst>
        <pc:spChg chg="del">
          <ac:chgData name="Eva Hasegawa" userId="b4028f0d8de4d3be" providerId="LiveId" clId="{B23DA6CA-2D02-4ED3-8C3A-A40F78A98D1B}" dt="2021-01-19T04:04:48.847" v="8354" actId="478"/>
          <ac:spMkLst>
            <pc:docMk/>
            <pc:sldMk cId="2791843966" sldId="272"/>
            <ac:spMk id="2" creationId="{9A9CCF95-FE4A-4CAF-A2CB-6DED644DA1F6}"/>
          </ac:spMkLst>
        </pc:spChg>
        <pc:spChg chg="del">
          <ac:chgData name="Eva Hasegawa" userId="b4028f0d8de4d3be" providerId="LiveId" clId="{B23DA6CA-2D02-4ED3-8C3A-A40F78A98D1B}" dt="2021-01-19T04:04:51.345" v="8355" actId="478"/>
          <ac:spMkLst>
            <pc:docMk/>
            <pc:sldMk cId="2791843966" sldId="272"/>
            <ac:spMk id="3" creationId="{A534787A-712E-4182-9601-4656367270F2}"/>
          </ac:spMkLst>
        </pc:spChg>
        <pc:spChg chg="add mod">
          <ac:chgData name="Eva Hasegawa" userId="b4028f0d8de4d3be" providerId="LiveId" clId="{B23DA6CA-2D02-4ED3-8C3A-A40F78A98D1B}" dt="2021-01-19T04:08:11.898" v="8408" actId="20577"/>
          <ac:spMkLst>
            <pc:docMk/>
            <pc:sldMk cId="2791843966" sldId="272"/>
            <ac:spMk id="4" creationId="{A4113454-2A03-4712-A223-6425DFECEADB}"/>
          </ac:spMkLst>
        </pc:spChg>
        <pc:picChg chg="add mod">
          <ac:chgData name="Eva Hasegawa" userId="b4028f0d8de4d3be" providerId="LiveId" clId="{B23DA6CA-2D02-4ED3-8C3A-A40F78A98D1B}" dt="2021-01-19T04:07:56.948" v="8377" actId="1076"/>
          <ac:picMkLst>
            <pc:docMk/>
            <pc:sldMk cId="2791843966" sldId="272"/>
            <ac:picMk id="6" creationId="{92043DA2-17DB-4634-A5B3-B253B15BB5A4}"/>
          </ac:picMkLst>
        </pc:picChg>
      </pc:sldChg>
      <pc:sldChg chg="addSp delSp modSp new mod">
        <pc:chgData name="Eva Hasegawa" userId="b4028f0d8de4d3be" providerId="LiveId" clId="{B23DA6CA-2D02-4ED3-8C3A-A40F78A98D1B}" dt="2021-01-19T04:33:50.211" v="8502" actId="27636"/>
        <pc:sldMkLst>
          <pc:docMk/>
          <pc:sldMk cId="945879770" sldId="273"/>
        </pc:sldMkLst>
        <pc:spChg chg="del">
          <ac:chgData name="Eva Hasegawa" userId="b4028f0d8de4d3be" providerId="LiveId" clId="{B23DA6CA-2D02-4ED3-8C3A-A40F78A98D1B}" dt="2021-01-19T04:09:15.704" v="8411" actId="478"/>
          <ac:spMkLst>
            <pc:docMk/>
            <pc:sldMk cId="945879770" sldId="273"/>
            <ac:spMk id="2" creationId="{952F9479-CFBF-4633-810E-A0C77DEE3976}"/>
          </ac:spMkLst>
        </pc:spChg>
        <pc:spChg chg="mod">
          <ac:chgData name="Eva Hasegawa" userId="b4028f0d8de4d3be" providerId="LiveId" clId="{B23DA6CA-2D02-4ED3-8C3A-A40F78A98D1B}" dt="2021-01-19T04:33:50.211" v="8502" actId="27636"/>
          <ac:spMkLst>
            <pc:docMk/>
            <pc:sldMk cId="945879770" sldId="273"/>
            <ac:spMk id="3" creationId="{F065BC79-705D-4668-AEF9-86CC6A27AAB8}"/>
          </ac:spMkLst>
        </pc:spChg>
        <pc:spChg chg="add mod">
          <ac:chgData name="Eva Hasegawa" userId="b4028f0d8de4d3be" providerId="LiveId" clId="{B23DA6CA-2D02-4ED3-8C3A-A40F78A98D1B}" dt="2021-01-19T04:27:21.444" v="8485" actId="255"/>
          <ac:spMkLst>
            <pc:docMk/>
            <pc:sldMk cId="945879770" sldId="273"/>
            <ac:spMk id="4" creationId="{754CDD84-9610-4C0B-ADD0-F56A4BB0675C}"/>
          </ac:spMkLst>
        </pc:spChg>
      </pc:sldChg>
      <pc:sldChg chg="addSp delSp modSp new mod setBg">
        <pc:chgData name="Eva Hasegawa" userId="b4028f0d8de4d3be" providerId="LiveId" clId="{B23DA6CA-2D02-4ED3-8C3A-A40F78A98D1B}" dt="2021-01-20T22:32:35.910" v="10960" actId="1076"/>
        <pc:sldMkLst>
          <pc:docMk/>
          <pc:sldMk cId="4194288766" sldId="274"/>
        </pc:sldMkLst>
        <pc:spChg chg="del">
          <ac:chgData name="Eva Hasegawa" userId="b4028f0d8de4d3be" providerId="LiveId" clId="{B23DA6CA-2D02-4ED3-8C3A-A40F78A98D1B}" dt="2021-01-20T01:52:54.383" v="9085" actId="478"/>
          <ac:spMkLst>
            <pc:docMk/>
            <pc:sldMk cId="4194288766" sldId="274"/>
            <ac:spMk id="2" creationId="{613E7E70-A1CF-4CE9-9EE8-2292D8601D59}"/>
          </ac:spMkLst>
        </pc:spChg>
        <pc:spChg chg="del mod">
          <ac:chgData name="Eva Hasegawa" userId="b4028f0d8de4d3be" providerId="LiveId" clId="{B23DA6CA-2D02-4ED3-8C3A-A40F78A98D1B}" dt="2021-01-20T02:05:24.864" v="9106"/>
          <ac:spMkLst>
            <pc:docMk/>
            <pc:sldMk cId="4194288766" sldId="274"/>
            <ac:spMk id="3" creationId="{9689348E-56BC-407F-8624-1377A0D27E94}"/>
          </ac:spMkLst>
        </pc:spChg>
        <pc:spChg chg="add mod">
          <ac:chgData name="Eva Hasegawa" userId="b4028f0d8de4d3be" providerId="LiveId" clId="{B23DA6CA-2D02-4ED3-8C3A-A40F78A98D1B}" dt="2021-01-20T17:48:50.609" v="10159" actId="1076"/>
          <ac:spMkLst>
            <pc:docMk/>
            <pc:sldMk cId="4194288766" sldId="274"/>
            <ac:spMk id="4" creationId="{2EA25652-2317-456A-9F48-0F52C792AD4A}"/>
          </ac:spMkLst>
        </pc:spChg>
        <pc:spChg chg="add del mod">
          <ac:chgData name="Eva Hasegawa" userId="b4028f0d8de4d3be" providerId="LiveId" clId="{B23DA6CA-2D02-4ED3-8C3A-A40F78A98D1B}" dt="2021-01-20T01:53:44.213" v="9095" actId="478"/>
          <ac:spMkLst>
            <pc:docMk/>
            <pc:sldMk cId="4194288766" sldId="274"/>
            <ac:spMk id="6" creationId="{E4994367-B02F-4CEB-902A-99F2A0DA90A0}"/>
          </ac:spMkLst>
        </pc:spChg>
        <pc:spChg chg="add mod">
          <ac:chgData name="Eva Hasegawa" userId="b4028f0d8de4d3be" providerId="LiveId" clId="{B23DA6CA-2D02-4ED3-8C3A-A40F78A98D1B}" dt="2021-01-20T02:41:56.242" v="9902" actId="20577"/>
          <ac:spMkLst>
            <pc:docMk/>
            <pc:sldMk cId="4194288766" sldId="274"/>
            <ac:spMk id="9" creationId="{7EA18A0E-14E3-4072-B391-53231B4887B3}"/>
          </ac:spMkLst>
        </pc:spChg>
        <pc:spChg chg="add del">
          <ac:chgData name="Eva Hasegawa" userId="b4028f0d8de4d3be" providerId="LiveId" clId="{B23DA6CA-2D02-4ED3-8C3A-A40F78A98D1B}" dt="2021-01-20T02:05:32.700" v="9108" actId="26606"/>
          <ac:spMkLst>
            <pc:docMk/>
            <pc:sldMk cId="4194288766" sldId="274"/>
            <ac:spMk id="13" creationId="{B0FA134E-0C6D-487D-8AF9-B6137530B3BE}"/>
          </ac:spMkLst>
        </pc:spChg>
        <pc:spChg chg="add del">
          <ac:chgData name="Eva Hasegawa" userId="b4028f0d8de4d3be" providerId="LiveId" clId="{B23DA6CA-2D02-4ED3-8C3A-A40F78A98D1B}" dt="2021-01-20T02:05:32.700" v="9108" actId="26606"/>
          <ac:spMkLst>
            <pc:docMk/>
            <pc:sldMk cId="4194288766" sldId="274"/>
            <ac:spMk id="16" creationId="{46F7435D-E3DB-47B1-BA61-B00ACC83A9DE}"/>
          </ac:spMkLst>
        </pc:spChg>
        <pc:spChg chg="add del">
          <ac:chgData name="Eva Hasegawa" userId="b4028f0d8de4d3be" providerId="LiveId" clId="{B23DA6CA-2D02-4ED3-8C3A-A40F78A98D1B}" dt="2021-01-20T02:05:32.700" v="9108" actId="26606"/>
          <ac:spMkLst>
            <pc:docMk/>
            <pc:sldMk cId="4194288766" sldId="274"/>
            <ac:spMk id="18" creationId="{F263A0B5-F8C4-4116-809F-78A768EA79A6}"/>
          </ac:spMkLst>
        </pc:spChg>
        <pc:spChg chg="add del">
          <ac:chgData name="Eva Hasegawa" userId="b4028f0d8de4d3be" providerId="LiveId" clId="{B23DA6CA-2D02-4ED3-8C3A-A40F78A98D1B}" dt="2021-01-20T02:05:40.667" v="9110" actId="26606"/>
          <ac:spMkLst>
            <pc:docMk/>
            <pc:sldMk cId="4194288766" sldId="274"/>
            <ac:spMk id="20" creationId="{76F53D73-A90C-4ED9-A8B1-0306CE5A0253}"/>
          </ac:spMkLst>
        </pc:spChg>
        <pc:spChg chg="add del">
          <ac:chgData name="Eva Hasegawa" userId="b4028f0d8de4d3be" providerId="LiveId" clId="{B23DA6CA-2D02-4ED3-8C3A-A40F78A98D1B}" dt="2021-01-20T02:05:40.667" v="9110" actId="26606"/>
          <ac:spMkLst>
            <pc:docMk/>
            <pc:sldMk cId="4194288766" sldId="274"/>
            <ac:spMk id="21" creationId="{46F7435D-E3DB-47B1-BA61-B00ACC83A9DE}"/>
          </ac:spMkLst>
        </pc:spChg>
        <pc:spChg chg="add del">
          <ac:chgData name="Eva Hasegawa" userId="b4028f0d8de4d3be" providerId="LiveId" clId="{B23DA6CA-2D02-4ED3-8C3A-A40F78A98D1B}" dt="2021-01-20T02:05:40.667" v="9110" actId="26606"/>
          <ac:spMkLst>
            <pc:docMk/>
            <pc:sldMk cId="4194288766" sldId="274"/>
            <ac:spMk id="22" creationId="{F263A0B5-F8C4-4116-809F-78A768EA79A6}"/>
          </ac:spMkLst>
        </pc:spChg>
        <pc:spChg chg="add del mod">
          <ac:chgData name="Eva Hasegawa" userId="b4028f0d8de4d3be" providerId="LiveId" clId="{B23DA6CA-2D02-4ED3-8C3A-A40F78A98D1B}" dt="2021-01-20T02:06:11.956" v="9114" actId="26606"/>
          <ac:spMkLst>
            <pc:docMk/>
            <pc:sldMk cId="4194288766" sldId="274"/>
            <ac:spMk id="25" creationId="{B9AA5B3D-597C-4E04-A60F-D9CCAC3F79CD}"/>
          </ac:spMkLst>
        </pc:spChg>
        <pc:spChg chg="add del">
          <ac:chgData name="Eva Hasegawa" userId="b4028f0d8de4d3be" providerId="LiveId" clId="{B23DA6CA-2D02-4ED3-8C3A-A40F78A98D1B}" dt="2021-01-20T02:06:11.956" v="9114" actId="26606"/>
          <ac:spMkLst>
            <pc:docMk/>
            <pc:sldMk cId="4194288766" sldId="274"/>
            <ac:spMk id="26" creationId="{5E39A796-BE83-48B1-B33F-35C4A32AAB57}"/>
          </ac:spMkLst>
        </pc:spChg>
        <pc:spChg chg="add del">
          <ac:chgData name="Eva Hasegawa" userId="b4028f0d8de4d3be" providerId="LiveId" clId="{B23DA6CA-2D02-4ED3-8C3A-A40F78A98D1B}" dt="2021-01-20T02:06:11.956" v="9114" actId="26606"/>
          <ac:spMkLst>
            <pc:docMk/>
            <pc:sldMk cId="4194288766" sldId="274"/>
            <ac:spMk id="27" creationId="{72F84B47-E267-4194-8194-831DB7B5547F}"/>
          </ac:spMkLst>
        </pc:spChg>
        <pc:spChg chg="add del">
          <ac:chgData name="Eva Hasegawa" userId="b4028f0d8de4d3be" providerId="LiveId" clId="{B23DA6CA-2D02-4ED3-8C3A-A40F78A98D1B}" dt="2021-01-20T02:06:11.389" v="9113" actId="26606"/>
          <ac:spMkLst>
            <pc:docMk/>
            <pc:sldMk cId="4194288766" sldId="274"/>
            <ac:spMk id="33" creationId="{46F7435D-E3DB-47B1-BA61-B00ACC83A9DE}"/>
          </ac:spMkLst>
        </pc:spChg>
        <pc:spChg chg="add del">
          <ac:chgData name="Eva Hasegawa" userId="b4028f0d8de4d3be" providerId="LiveId" clId="{B23DA6CA-2D02-4ED3-8C3A-A40F78A98D1B}" dt="2021-01-20T02:06:11.389" v="9113" actId="26606"/>
          <ac:spMkLst>
            <pc:docMk/>
            <pc:sldMk cId="4194288766" sldId="274"/>
            <ac:spMk id="35" creationId="{F263A0B5-F8C4-4116-809F-78A768EA79A6}"/>
          </ac:spMkLst>
        </pc:spChg>
        <pc:graphicFrameChg chg="add del mod">
          <ac:chgData name="Eva Hasegawa" userId="b4028f0d8de4d3be" providerId="LiveId" clId="{B23DA6CA-2D02-4ED3-8C3A-A40F78A98D1B}" dt="2021-01-20T01:55:51.939" v="9104" actId="478"/>
          <ac:graphicFrameMkLst>
            <pc:docMk/>
            <pc:sldMk cId="4194288766" sldId="274"/>
            <ac:graphicFrameMk id="7" creationId="{5EEEF798-CF84-4F10-A987-BEBEB0C641F4}"/>
          </ac:graphicFrameMkLst>
        </pc:graphicFrameChg>
        <pc:graphicFrameChg chg="add del mod modGraphic">
          <ac:chgData name="Eva Hasegawa" userId="b4028f0d8de4d3be" providerId="LiveId" clId="{B23DA6CA-2D02-4ED3-8C3A-A40F78A98D1B}" dt="2021-01-20T22:32:35.910" v="10960" actId="1076"/>
          <ac:graphicFrameMkLst>
            <pc:docMk/>
            <pc:sldMk cId="4194288766" sldId="274"/>
            <ac:graphicFrameMk id="8" creationId="{201D8ACC-A969-4B9B-99FD-03E97DA34AFA}"/>
          </ac:graphicFrameMkLst>
        </pc:graphicFrameChg>
        <pc:graphicFrameChg chg="add del">
          <ac:chgData name="Eva Hasegawa" userId="b4028f0d8de4d3be" providerId="LiveId" clId="{B23DA6CA-2D02-4ED3-8C3A-A40F78A98D1B}" dt="2021-01-20T02:05:32.700" v="9108" actId="26606"/>
          <ac:graphicFrameMkLst>
            <pc:docMk/>
            <pc:sldMk cId="4194288766" sldId="274"/>
            <ac:graphicFrameMk id="11" creationId="{201D8ACC-A969-4B9B-99FD-03E97DA34AFA}"/>
          </ac:graphicFrameMkLst>
        </pc:graphicFrameChg>
        <pc:graphicFrameChg chg="add del">
          <ac:chgData name="Eva Hasegawa" userId="b4028f0d8de4d3be" providerId="LiveId" clId="{B23DA6CA-2D02-4ED3-8C3A-A40F78A98D1B}" dt="2021-01-20T02:05:40.667" v="9110" actId="26606"/>
          <ac:graphicFrameMkLst>
            <pc:docMk/>
            <pc:sldMk cId="4194288766" sldId="274"/>
            <ac:graphicFrameMk id="23" creationId="{201D8ACC-A969-4B9B-99FD-03E97DA34AFA}"/>
          </ac:graphicFrameMkLst>
        </pc:graphicFrameChg>
        <pc:graphicFrameChg chg="add del mod modGraphic">
          <ac:chgData name="Eva Hasegawa" userId="b4028f0d8de4d3be" providerId="LiveId" clId="{B23DA6CA-2D02-4ED3-8C3A-A40F78A98D1B}" dt="2021-01-20T02:06:28.115" v="9120" actId="478"/>
          <ac:graphicFrameMkLst>
            <pc:docMk/>
            <pc:sldMk cId="4194288766" sldId="274"/>
            <ac:graphicFrameMk id="24" creationId="{4A2CF497-760F-4B0A-BC9E-BCFBAEAF4BE9}"/>
          </ac:graphicFrameMkLst>
        </pc:graphicFrameChg>
        <pc:graphicFrameChg chg="add del mod modGraphic">
          <ac:chgData name="Eva Hasegawa" userId="b4028f0d8de4d3be" providerId="LiveId" clId="{B23DA6CA-2D02-4ED3-8C3A-A40F78A98D1B}" dt="2021-01-20T02:06:11.956" v="9114" actId="26606"/>
          <ac:graphicFrameMkLst>
            <pc:docMk/>
            <pc:sldMk cId="4194288766" sldId="274"/>
            <ac:graphicFrameMk id="28" creationId="{201D8ACC-A969-4B9B-99FD-03E97DA34AFA}"/>
          </ac:graphicFrameMkLst>
        </pc:graphicFrameChg>
        <pc:picChg chg="add del">
          <ac:chgData name="Eva Hasegawa" userId="b4028f0d8de4d3be" providerId="LiveId" clId="{B23DA6CA-2D02-4ED3-8C3A-A40F78A98D1B}" dt="2021-01-20T01:53:15.800" v="9087"/>
          <ac:picMkLst>
            <pc:docMk/>
            <pc:sldMk cId="4194288766" sldId="274"/>
            <ac:picMk id="5" creationId="{C96C99E8-5D84-4BC6-8624-F7A865C03019}"/>
          </ac:picMkLst>
        </pc:picChg>
      </pc:sldChg>
      <pc:sldChg chg="addSp delSp modSp new mod">
        <pc:chgData name="Eva Hasegawa" userId="b4028f0d8de4d3be" providerId="LiveId" clId="{B23DA6CA-2D02-4ED3-8C3A-A40F78A98D1B}" dt="2021-01-20T19:44:49.558" v="10910" actId="1076"/>
        <pc:sldMkLst>
          <pc:docMk/>
          <pc:sldMk cId="3115562295" sldId="275"/>
        </pc:sldMkLst>
        <pc:spChg chg="del">
          <ac:chgData name="Eva Hasegawa" userId="b4028f0d8de4d3be" providerId="LiveId" clId="{B23DA6CA-2D02-4ED3-8C3A-A40F78A98D1B}" dt="2021-01-20T18:25:39.666" v="10235" actId="478"/>
          <ac:spMkLst>
            <pc:docMk/>
            <pc:sldMk cId="3115562295" sldId="275"/>
            <ac:spMk id="2" creationId="{DD40C2C0-FAC0-4D00-BC87-37CA3042536C}"/>
          </ac:spMkLst>
        </pc:spChg>
        <pc:spChg chg="del">
          <ac:chgData name="Eva Hasegawa" userId="b4028f0d8de4d3be" providerId="LiveId" clId="{B23DA6CA-2D02-4ED3-8C3A-A40F78A98D1B}" dt="2021-01-20T18:25:41.420" v="10236" actId="478"/>
          <ac:spMkLst>
            <pc:docMk/>
            <pc:sldMk cId="3115562295" sldId="275"/>
            <ac:spMk id="3" creationId="{2E4D0B12-A442-4BC5-888B-BAB6F844AD6B}"/>
          </ac:spMkLst>
        </pc:spChg>
        <pc:spChg chg="add del mod">
          <ac:chgData name="Eva Hasegawa" userId="b4028f0d8de4d3be" providerId="LiveId" clId="{B23DA6CA-2D02-4ED3-8C3A-A40F78A98D1B}" dt="2021-01-20T18:37:21.113" v="10393" actId="478"/>
          <ac:spMkLst>
            <pc:docMk/>
            <pc:sldMk cId="3115562295" sldId="275"/>
            <ac:spMk id="4" creationId="{8D7FB1D4-6A88-4D05-BEE1-EE5C24002C95}"/>
          </ac:spMkLst>
        </pc:spChg>
        <pc:spChg chg="add mod">
          <ac:chgData name="Eva Hasegawa" userId="b4028f0d8de4d3be" providerId="LiveId" clId="{B23DA6CA-2D02-4ED3-8C3A-A40F78A98D1B}" dt="2021-01-20T19:38:43.323" v="10854" actId="1076"/>
          <ac:spMkLst>
            <pc:docMk/>
            <pc:sldMk cId="3115562295" sldId="275"/>
            <ac:spMk id="5" creationId="{971BFE61-8AA5-40A9-A94C-DA26FDEC41DA}"/>
          </ac:spMkLst>
        </pc:spChg>
        <pc:spChg chg="add mod">
          <ac:chgData name="Eva Hasegawa" userId="b4028f0d8de4d3be" providerId="LiveId" clId="{B23DA6CA-2D02-4ED3-8C3A-A40F78A98D1B}" dt="2021-01-20T18:37:21.956" v="10394"/>
          <ac:spMkLst>
            <pc:docMk/>
            <pc:sldMk cId="3115562295" sldId="275"/>
            <ac:spMk id="6" creationId="{32AEF379-8219-4043-8124-EE7294214F71}"/>
          </ac:spMkLst>
        </pc:spChg>
        <pc:spChg chg="add del mod">
          <ac:chgData name="Eva Hasegawa" userId="b4028f0d8de4d3be" providerId="LiveId" clId="{B23DA6CA-2D02-4ED3-8C3A-A40F78A98D1B}" dt="2021-01-20T19:29:01.256" v="10591" actId="21"/>
          <ac:spMkLst>
            <pc:docMk/>
            <pc:sldMk cId="3115562295" sldId="275"/>
            <ac:spMk id="7" creationId="{775EF4AD-607A-461F-AA28-552B599B799E}"/>
          </ac:spMkLst>
        </pc:spChg>
        <pc:graphicFrameChg chg="add mod">
          <ac:chgData name="Eva Hasegawa" userId="b4028f0d8de4d3be" providerId="LiveId" clId="{B23DA6CA-2D02-4ED3-8C3A-A40F78A98D1B}" dt="2021-01-20T19:43:04.261" v="10895" actId="1076"/>
          <ac:graphicFrameMkLst>
            <pc:docMk/>
            <pc:sldMk cId="3115562295" sldId="275"/>
            <ac:graphicFrameMk id="8" creationId="{13101014-82A8-4126-9B51-241D32F6C56A}"/>
          </ac:graphicFrameMkLst>
        </pc:graphicFrameChg>
        <pc:graphicFrameChg chg="add mod">
          <ac:chgData name="Eva Hasegawa" userId="b4028f0d8de4d3be" providerId="LiveId" clId="{B23DA6CA-2D02-4ED3-8C3A-A40F78A98D1B}" dt="2021-01-20T19:44:49.558" v="10910" actId="1076"/>
          <ac:graphicFrameMkLst>
            <pc:docMk/>
            <pc:sldMk cId="3115562295" sldId="275"/>
            <ac:graphicFrameMk id="9" creationId="{13101014-82A8-4126-9B51-241D32F6C56A}"/>
          </ac:graphicFrameMkLst>
        </pc:graphicFrameChg>
      </pc:sldChg>
      <pc:sldChg chg="addSp delSp modSp new mod setBg">
        <pc:chgData name="Eva Hasegawa" userId="b4028f0d8de4d3be" providerId="LiveId" clId="{B23DA6CA-2D02-4ED3-8C3A-A40F78A98D1B}" dt="2021-01-20T22:33:26.881" v="10974" actId="1076"/>
        <pc:sldMkLst>
          <pc:docMk/>
          <pc:sldMk cId="3801257536" sldId="276"/>
        </pc:sldMkLst>
        <pc:spChg chg="del">
          <ac:chgData name="Eva Hasegawa" userId="b4028f0d8de4d3be" providerId="LiveId" clId="{B23DA6CA-2D02-4ED3-8C3A-A40F78A98D1B}" dt="2021-01-20T19:29:27.213" v="10597" actId="478"/>
          <ac:spMkLst>
            <pc:docMk/>
            <pc:sldMk cId="3801257536" sldId="276"/>
            <ac:spMk id="2" creationId="{4700DE00-6076-4B1F-8826-1428DCAE7E38}"/>
          </ac:spMkLst>
        </pc:spChg>
        <pc:spChg chg="del">
          <ac:chgData name="Eva Hasegawa" userId="b4028f0d8de4d3be" providerId="LiveId" clId="{B23DA6CA-2D02-4ED3-8C3A-A40F78A98D1B}" dt="2021-01-20T19:29:19.901" v="10594" actId="478"/>
          <ac:spMkLst>
            <pc:docMk/>
            <pc:sldMk cId="3801257536" sldId="276"/>
            <ac:spMk id="3" creationId="{758DA5B3-FC7C-4949-94A7-024404ADA188}"/>
          </ac:spMkLst>
        </pc:spChg>
        <pc:spChg chg="add mod ord">
          <ac:chgData name="Eva Hasegawa" userId="b4028f0d8de4d3be" providerId="LiveId" clId="{B23DA6CA-2D02-4ED3-8C3A-A40F78A98D1B}" dt="2021-01-20T22:33:26.881" v="10974" actId="1076"/>
          <ac:spMkLst>
            <pc:docMk/>
            <pc:sldMk cId="3801257536" sldId="276"/>
            <ac:spMk id="4" creationId="{22B07FF4-4F17-4E3D-AEE8-39A7C4BE82DD}"/>
          </ac:spMkLst>
        </pc:spChg>
        <pc:spChg chg="add del mod">
          <ac:chgData name="Eva Hasegawa" userId="b4028f0d8de4d3be" providerId="LiveId" clId="{B23DA6CA-2D02-4ED3-8C3A-A40F78A98D1B}" dt="2021-01-20T19:32:25.683" v="10707" actId="478"/>
          <ac:spMkLst>
            <pc:docMk/>
            <pc:sldMk cId="3801257536" sldId="276"/>
            <ac:spMk id="5" creationId="{A963E76B-989F-432A-8F58-07494116591F}"/>
          </ac:spMkLst>
        </pc:spChg>
        <pc:spChg chg="add del">
          <ac:chgData name="Eva Hasegawa" userId="b4028f0d8de4d3be" providerId="LiveId" clId="{B23DA6CA-2D02-4ED3-8C3A-A40F78A98D1B}" dt="2021-01-20T19:31:39.369" v="10684" actId="26606"/>
          <ac:spMkLst>
            <pc:docMk/>
            <pc:sldMk cId="3801257536" sldId="276"/>
            <ac:spMk id="12" creationId="{59A309A7-1751-4ABE-A3C1-EEC40366AD89}"/>
          </ac:spMkLst>
        </pc:spChg>
        <pc:spChg chg="add mod">
          <ac:chgData name="Eva Hasegawa" userId="b4028f0d8de4d3be" providerId="LiveId" clId="{B23DA6CA-2D02-4ED3-8C3A-A40F78A98D1B}" dt="2021-01-20T19:34:47.300" v="10852" actId="1076"/>
          <ac:spMkLst>
            <pc:docMk/>
            <pc:sldMk cId="3801257536" sldId="276"/>
            <ac:spMk id="13" creationId="{CBD98C50-A64C-41D1-8EF1-047CF47F66B2}"/>
          </ac:spMkLst>
        </pc:spChg>
        <pc:spChg chg="add del">
          <ac:chgData name="Eva Hasegawa" userId="b4028f0d8de4d3be" providerId="LiveId" clId="{B23DA6CA-2D02-4ED3-8C3A-A40F78A98D1B}" dt="2021-01-20T19:31:39.369" v="10684" actId="26606"/>
          <ac:spMkLst>
            <pc:docMk/>
            <pc:sldMk cId="3801257536" sldId="276"/>
            <ac:spMk id="14" creationId="{967D8EB6-EAE1-4F9C-B398-83321E287204}"/>
          </ac:spMkLst>
        </pc:spChg>
        <pc:spChg chg="add">
          <ac:chgData name="Eva Hasegawa" userId="b4028f0d8de4d3be" providerId="LiveId" clId="{B23DA6CA-2D02-4ED3-8C3A-A40F78A98D1B}" dt="2021-01-20T19:31:47.831" v="10687" actId="26606"/>
          <ac:spMkLst>
            <pc:docMk/>
            <pc:sldMk cId="3801257536" sldId="276"/>
            <ac:spMk id="18" creationId="{59A309A7-1751-4ABE-A3C1-EEC40366AD89}"/>
          </ac:spMkLst>
        </pc:spChg>
        <pc:spChg chg="add">
          <ac:chgData name="Eva Hasegawa" userId="b4028f0d8de4d3be" providerId="LiveId" clId="{B23DA6CA-2D02-4ED3-8C3A-A40F78A98D1B}" dt="2021-01-20T19:31:47.831" v="10687" actId="26606"/>
          <ac:spMkLst>
            <pc:docMk/>
            <pc:sldMk cId="3801257536" sldId="276"/>
            <ac:spMk id="19" creationId="{967D8EB6-EAE1-4F9C-B398-83321E287204}"/>
          </ac:spMkLst>
        </pc:spChg>
        <pc:picChg chg="add mod">
          <ac:chgData name="Eva Hasegawa" userId="b4028f0d8de4d3be" providerId="LiveId" clId="{B23DA6CA-2D02-4ED3-8C3A-A40F78A98D1B}" dt="2021-01-20T19:32:55.437" v="10715" actId="207"/>
          <ac:picMkLst>
            <pc:docMk/>
            <pc:sldMk cId="3801257536" sldId="276"/>
            <ac:picMk id="7" creationId="{895745AE-98D5-4597-B047-E2B409230F89}"/>
          </ac:picMkLst>
        </pc:picChg>
        <pc:cxnChg chg="add del">
          <ac:chgData name="Eva Hasegawa" userId="b4028f0d8de4d3be" providerId="LiveId" clId="{B23DA6CA-2D02-4ED3-8C3A-A40F78A98D1B}" dt="2021-01-20T19:31:47.816" v="10686" actId="26606"/>
          <ac:cxnSpMkLst>
            <pc:docMk/>
            <pc:sldMk cId="3801257536" sldId="276"/>
            <ac:cxnSpMk id="16" creationId="{39B7FDC9-F0CE-43A7-9F2A-83DD09DC3453}"/>
          </ac:cxnSpMkLst>
        </pc:cxn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lion\OneDrive\Desktop\IBA-2.csv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1690962398304348"/>
          <c:y val="0.22749356886109318"/>
          <c:w val="0.23055141495864978"/>
          <c:h val="0.3683695974078010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80C-4D7D-8B8F-033F5CB87C1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80C-4D7D-8B8F-033F5CB87C1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80C-4D7D-8B8F-033F5CB87C19}"/>
              </c:ext>
            </c:extLst>
          </c:dPt>
          <c:dLbls>
            <c:dLbl>
              <c:idx val="0"/>
              <c:layout>
                <c:manualLayout>
                  <c:x val="-6.9395325261787738E-2"/>
                  <c:y val="-0.2748375831078706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80C-4D7D-8B8F-033F5CB87C19}"/>
                </c:ext>
              </c:extLst>
            </c:dLbl>
            <c:dLbl>
              <c:idx val="1"/>
              <c:layout>
                <c:manualLayout>
                  <c:x val="7.5904700335616873E-2"/>
                  <c:y val="0.1328518023928885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80C-4D7D-8B8F-033F5CB87C19}"/>
                </c:ext>
              </c:extLst>
            </c:dLbl>
            <c:dLbl>
              <c:idx val="2"/>
              <c:layout>
                <c:manualLayout>
                  <c:x val="3.1240841508329505E-2"/>
                  <c:y val="0.10637009030958688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80C-4D7D-8B8F-033F5CB87C1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'IBA-2'!$Q$24:$Q$26</c:f>
              <c:strCache>
                <c:ptCount val="3"/>
                <c:pt idx="0">
                  <c:v>Chesapeake</c:v>
                </c:pt>
                <c:pt idx="1">
                  <c:v>Hudson</c:v>
                </c:pt>
                <c:pt idx="2">
                  <c:v>Roanoke</c:v>
                </c:pt>
              </c:strCache>
            </c:strRef>
          </c:cat>
          <c:val>
            <c:numRef>
              <c:f>'IBA-2'!$R$24:$R$26</c:f>
              <c:numCache>
                <c:formatCode>General</c:formatCode>
                <c:ptCount val="3"/>
                <c:pt idx="0">
                  <c:v>77.876106199999995</c:v>
                </c:pt>
                <c:pt idx="1">
                  <c:v>13.2743363</c:v>
                </c:pt>
                <c:pt idx="2">
                  <c:v>8.8495575000000013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80C-4D7D-8B8F-033F5CB87C19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9139038814529707"/>
          <c:y val="0.12515932630310181"/>
          <c:w val="0.1503520472944754"/>
          <c:h val="0.5968164357524489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61EEF3-3386-4D94-8DAD-5A4987E3CFCC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20CD4C-8BCC-4973-A742-95D0E10A05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929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62B57-6028-4836-96E5-C97F50B190F2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03AAE-CCE6-4CEC-BA63-A51799ED5B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138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62B57-6028-4836-96E5-C97F50B190F2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03AAE-CCE6-4CEC-BA63-A51799ED5B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58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62B57-6028-4836-96E5-C97F50B190F2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03AAE-CCE6-4CEC-BA63-A51799ED5B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637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62B57-6028-4836-96E5-C97F50B190F2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03AAE-CCE6-4CEC-BA63-A51799ED5B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583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62B57-6028-4836-96E5-C97F50B190F2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03AAE-CCE6-4CEC-BA63-A51799ED5B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4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62B57-6028-4836-96E5-C97F50B190F2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03AAE-CCE6-4CEC-BA63-A51799ED5B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372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62B57-6028-4836-96E5-C97F50B190F2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03AAE-CCE6-4CEC-BA63-A51799ED5B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853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62B57-6028-4836-96E5-C97F50B190F2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03AAE-CCE6-4CEC-BA63-A51799ED5B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805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62B57-6028-4836-96E5-C97F50B190F2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03AAE-CCE6-4CEC-BA63-A51799ED5B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616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62B57-6028-4836-96E5-C97F50B190F2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03AAE-CCE6-4CEC-BA63-A51799ED5B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387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62B57-6028-4836-96E5-C97F50B190F2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03AAE-CCE6-4CEC-BA63-A51799ED5B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852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062B57-6028-4836-96E5-C97F50B190F2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503AAE-CCE6-4CEC-BA63-A51799ED5B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50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smfc.org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4" name="Rectangle 53">
            <a:extLst>
              <a:ext uri="{FF2B5EF4-FFF2-40B4-BE49-F238E27FC236}">
                <a16:creationId xmlns:a16="http://schemas.microsoft.com/office/drawing/2014/main" id="{870A1295-61BC-4214-AA3E-D39667302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group of boats in a harbor&#10;&#10;Description automatically generated with low confidence">
            <a:extLst>
              <a:ext uri="{FF2B5EF4-FFF2-40B4-BE49-F238E27FC236}">
                <a16:creationId xmlns:a16="http://schemas.microsoft.com/office/drawing/2014/main" id="{C183144F-5B29-41F9-BAEE-9216582C45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73" b="16600"/>
          <a:stretch/>
        </p:blipFill>
        <p:spPr>
          <a:xfrm>
            <a:off x="-1" y="10"/>
            <a:ext cx="12192001" cy="4201449"/>
          </a:xfrm>
          <a:prstGeom prst="rect">
            <a:avLst/>
          </a:prstGeom>
        </p:spPr>
      </p:pic>
      <p:grpSp>
        <p:nvGrpSpPr>
          <p:cNvPr id="56" name="Group 55">
            <a:extLst>
              <a:ext uri="{FF2B5EF4-FFF2-40B4-BE49-F238E27FC236}">
                <a16:creationId xmlns:a16="http://schemas.microsoft.com/office/drawing/2014/main" id="{0B139475-2B26-4CA9-9413-DE741E49F7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2941813"/>
            <a:ext cx="12188952" cy="1828800"/>
            <a:chOff x="-305" y="3144820"/>
            <a:chExt cx="9182100" cy="1551136"/>
          </a:xfrm>
        </p:grpSpPr>
        <p:sp useBgFill="1">
          <p:nvSpPr>
            <p:cNvPr id="57" name="Freeform: Shape 56">
              <a:extLst>
                <a:ext uri="{FF2B5EF4-FFF2-40B4-BE49-F238E27FC236}">
                  <a16:creationId xmlns:a16="http://schemas.microsoft.com/office/drawing/2014/main" id="{16C6BF63-6277-4C39-BE5D-3C341662CE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676854"/>
              <a:ext cx="9182100" cy="1019102"/>
            </a:xfrm>
            <a:custGeom>
              <a:avLst/>
              <a:gdLst>
                <a:gd name="connsiteX0" fmla="*/ 0 w 9182100"/>
                <a:gd name="connsiteY0" fmla="*/ 1019102 h 1019102"/>
                <a:gd name="connsiteX1" fmla="*/ 9182100 w 9182100"/>
                <a:gd name="connsiteY1" fmla="*/ 1019102 h 1019102"/>
                <a:gd name="connsiteX2" fmla="*/ 9182100 w 9182100"/>
                <a:gd name="connsiteY2" fmla="*/ 273009 h 1019102"/>
                <a:gd name="connsiteX3" fmla="*/ 9065895 w 9182100"/>
                <a:gd name="connsiteY3" fmla="*/ 278343 h 1019102"/>
                <a:gd name="connsiteX4" fmla="*/ 8261890 w 9182100"/>
                <a:gd name="connsiteY4" fmla="*/ 257769 h 1019102"/>
                <a:gd name="connsiteX5" fmla="*/ 8038624 w 9182100"/>
                <a:gd name="connsiteY5" fmla="*/ 235956 h 1019102"/>
                <a:gd name="connsiteX6" fmla="*/ 7862221 w 9182100"/>
                <a:gd name="connsiteY6" fmla="*/ 213097 h 1019102"/>
                <a:gd name="connsiteX7" fmla="*/ 6238780 w 9182100"/>
                <a:gd name="connsiteY7" fmla="*/ 126419 h 1019102"/>
                <a:gd name="connsiteX8" fmla="*/ 5828729 w 9182100"/>
                <a:gd name="connsiteY8" fmla="*/ 142421 h 1019102"/>
                <a:gd name="connsiteX9" fmla="*/ 5227606 w 9182100"/>
                <a:gd name="connsiteY9" fmla="*/ 219764 h 1019102"/>
                <a:gd name="connsiteX10" fmla="*/ 4394359 w 9182100"/>
                <a:gd name="connsiteY10" fmla="*/ 190713 h 1019102"/>
                <a:gd name="connsiteX11" fmla="*/ 3789236 w 9182100"/>
                <a:gd name="connsiteY11" fmla="*/ 107655 h 1019102"/>
                <a:gd name="connsiteX12" fmla="*/ 3391567 w 9182100"/>
                <a:gd name="connsiteY12" fmla="*/ 30502 h 1019102"/>
                <a:gd name="connsiteX13" fmla="*/ 2180177 w 9182100"/>
                <a:gd name="connsiteY13" fmla="*/ 67745 h 1019102"/>
                <a:gd name="connsiteX14" fmla="*/ 1543336 w 9182100"/>
                <a:gd name="connsiteY14" fmla="*/ 209953 h 1019102"/>
                <a:gd name="connsiteX15" fmla="*/ 1276731 w 9182100"/>
                <a:gd name="connsiteY15" fmla="*/ 286439 h 1019102"/>
                <a:gd name="connsiteX16" fmla="*/ 441293 w 9182100"/>
                <a:gd name="connsiteY16" fmla="*/ 292345 h 1019102"/>
                <a:gd name="connsiteX17" fmla="*/ 0 w 9182100"/>
                <a:gd name="connsiteY17" fmla="*/ 135563 h 1019102"/>
                <a:gd name="connsiteX18" fmla="*/ 0 w 9182100"/>
                <a:gd name="connsiteY18" fmla="*/ 1019102 h 101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82100" h="1019102">
                  <a:moveTo>
                    <a:pt x="0" y="1019102"/>
                  </a:moveTo>
                  <a:lnTo>
                    <a:pt x="9182100" y="1019102"/>
                  </a:lnTo>
                  <a:lnTo>
                    <a:pt x="9182100" y="273009"/>
                  </a:lnTo>
                  <a:cubicBezTo>
                    <a:pt x="9143429" y="275485"/>
                    <a:pt x="9104662" y="277200"/>
                    <a:pt x="9065895" y="278343"/>
                  </a:cubicBezTo>
                  <a:cubicBezTo>
                    <a:pt x="8798243" y="285201"/>
                    <a:pt x="8529066" y="277009"/>
                    <a:pt x="8261890" y="257769"/>
                  </a:cubicBezTo>
                  <a:cubicBezTo>
                    <a:pt x="8187024" y="251863"/>
                    <a:pt x="8112443" y="245386"/>
                    <a:pt x="8038624" y="235956"/>
                  </a:cubicBezTo>
                  <a:cubicBezTo>
                    <a:pt x="7980140" y="228051"/>
                    <a:pt x="7920228" y="219002"/>
                    <a:pt x="7862221" y="213097"/>
                  </a:cubicBezTo>
                  <a:cubicBezTo>
                    <a:pt x="7322439" y="159280"/>
                    <a:pt x="6780943" y="130991"/>
                    <a:pt x="6238780" y="126419"/>
                  </a:cubicBezTo>
                  <a:cubicBezTo>
                    <a:pt x="6102477" y="126324"/>
                    <a:pt x="5964745" y="128800"/>
                    <a:pt x="5828729" y="142421"/>
                  </a:cubicBezTo>
                  <a:cubicBezTo>
                    <a:pt x="5624703" y="162328"/>
                    <a:pt x="5429441" y="202048"/>
                    <a:pt x="5227606" y="219764"/>
                  </a:cubicBezTo>
                  <a:cubicBezTo>
                    <a:pt x="4950238" y="245767"/>
                    <a:pt x="4670393" y="228527"/>
                    <a:pt x="4394359" y="190713"/>
                  </a:cubicBezTo>
                  <a:cubicBezTo>
                    <a:pt x="4193381" y="163090"/>
                    <a:pt x="3988880" y="147755"/>
                    <a:pt x="3789236" y="107655"/>
                  </a:cubicBezTo>
                  <a:cubicBezTo>
                    <a:pt x="3660743" y="85271"/>
                    <a:pt x="3520249" y="51648"/>
                    <a:pt x="3391567" y="30502"/>
                  </a:cubicBezTo>
                  <a:cubicBezTo>
                    <a:pt x="2990469" y="-28553"/>
                    <a:pt x="2579370" y="5928"/>
                    <a:pt x="2180177" y="67745"/>
                  </a:cubicBezTo>
                  <a:cubicBezTo>
                    <a:pt x="1965198" y="103273"/>
                    <a:pt x="1751648" y="146136"/>
                    <a:pt x="1543336" y="209953"/>
                  </a:cubicBezTo>
                  <a:cubicBezTo>
                    <a:pt x="1456087" y="238528"/>
                    <a:pt x="1365885" y="264627"/>
                    <a:pt x="1276731" y="286439"/>
                  </a:cubicBezTo>
                  <a:cubicBezTo>
                    <a:pt x="1001173" y="335398"/>
                    <a:pt x="716471" y="346923"/>
                    <a:pt x="441293" y="292345"/>
                  </a:cubicBezTo>
                  <a:cubicBezTo>
                    <a:pt x="285655" y="263198"/>
                    <a:pt x="143923" y="198237"/>
                    <a:pt x="0" y="135563"/>
                  </a:cubicBezTo>
                  <a:lnTo>
                    <a:pt x="0" y="1019102"/>
                  </a:ln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6EA3BAD9-C130-4A9C-9086-20D132A6CF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144820"/>
              <a:ext cx="9182100" cy="932744"/>
            </a:xfrm>
            <a:custGeom>
              <a:avLst/>
              <a:gdLst>
                <a:gd name="connsiteX0" fmla="*/ 9182100 w 9182100"/>
                <a:gd name="connsiteY0" fmla="*/ 396420 h 932744"/>
                <a:gd name="connsiteX1" fmla="*/ 9103805 w 9182100"/>
                <a:gd name="connsiteY1" fmla="*/ 392229 h 932744"/>
                <a:gd name="connsiteX2" fmla="*/ 8712422 w 9182100"/>
                <a:gd name="connsiteY2" fmla="*/ 359749 h 932744"/>
                <a:gd name="connsiteX3" fmla="*/ 8322755 w 9182100"/>
                <a:gd name="connsiteY3" fmla="*/ 313362 h 932744"/>
                <a:gd name="connsiteX4" fmla="*/ 8134826 w 9182100"/>
                <a:gd name="connsiteY4" fmla="*/ 283930 h 932744"/>
                <a:gd name="connsiteX5" fmla="*/ 8090916 w 9182100"/>
                <a:gd name="connsiteY5" fmla="*/ 275643 h 932744"/>
                <a:gd name="connsiteX6" fmla="*/ 8069485 w 9182100"/>
                <a:gd name="connsiteY6" fmla="*/ 271262 h 932744"/>
                <a:gd name="connsiteX7" fmla="*/ 8041862 w 9182100"/>
                <a:gd name="connsiteY7" fmla="*/ 266595 h 932744"/>
                <a:gd name="connsiteX8" fmla="*/ 7986903 w 9182100"/>
                <a:gd name="connsiteY8" fmla="*/ 257546 h 932744"/>
                <a:gd name="connsiteX9" fmla="*/ 7934230 w 9182100"/>
                <a:gd name="connsiteY9" fmla="*/ 249640 h 932744"/>
                <a:gd name="connsiteX10" fmla="*/ 7727537 w 9182100"/>
                <a:gd name="connsiteY10" fmla="*/ 221922 h 932744"/>
                <a:gd name="connsiteX11" fmla="*/ 7625239 w 9182100"/>
                <a:gd name="connsiteY11" fmla="*/ 209730 h 932744"/>
                <a:gd name="connsiteX12" fmla="*/ 7523227 w 9182100"/>
                <a:gd name="connsiteY12" fmla="*/ 198110 h 932744"/>
                <a:gd name="connsiteX13" fmla="*/ 7115651 w 9182100"/>
                <a:gd name="connsiteY13" fmla="*/ 158010 h 932744"/>
                <a:gd name="connsiteX14" fmla="*/ 6706839 w 9182100"/>
                <a:gd name="connsiteY14" fmla="*/ 126958 h 932744"/>
                <a:gd name="connsiteX15" fmla="*/ 6604064 w 9182100"/>
                <a:gd name="connsiteY15" fmla="*/ 120862 h 932744"/>
                <a:gd name="connsiteX16" fmla="*/ 6501003 w 9182100"/>
                <a:gd name="connsiteY16" fmla="*/ 115338 h 932744"/>
                <a:gd name="connsiteX17" fmla="*/ 6397467 w 9182100"/>
                <a:gd name="connsiteY17" fmla="*/ 110385 h 932744"/>
                <a:gd name="connsiteX18" fmla="*/ 6293168 w 9182100"/>
                <a:gd name="connsiteY18" fmla="*/ 106860 h 932744"/>
                <a:gd name="connsiteX19" fmla="*/ 6079712 w 9182100"/>
                <a:gd name="connsiteY19" fmla="*/ 103908 h 932744"/>
                <a:gd name="connsiteX20" fmla="*/ 6024563 w 9182100"/>
                <a:gd name="connsiteY20" fmla="*/ 104479 h 932744"/>
                <a:gd name="connsiteX21" fmla="*/ 5968080 w 9182100"/>
                <a:gd name="connsiteY21" fmla="*/ 106479 h 932744"/>
                <a:gd name="connsiteX22" fmla="*/ 5855875 w 9182100"/>
                <a:gd name="connsiteY22" fmla="*/ 113242 h 932744"/>
                <a:gd name="connsiteX23" fmla="*/ 5439251 w 9182100"/>
                <a:gd name="connsiteY23" fmla="*/ 160105 h 932744"/>
                <a:gd name="connsiteX24" fmla="*/ 5075396 w 9182100"/>
                <a:gd name="connsiteY24" fmla="*/ 186585 h 932744"/>
                <a:gd name="connsiteX25" fmla="*/ 4712780 w 9182100"/>
                <a:gd name="connsiteY25" fmla="*/ 171249 h 932744"/>
                <a:gd name="connsiteX26" fmla="*/ 4666679 w 9182100"/>
                <a:gd name="connsiteY26" fmla="*/ 166773 h 932744"/>
                <a:gd name="connsiteX27" fmla="*/ 4620292 w 9182100"/>
                <a:gd name="connsiteY27" fmla="*/ 161629 h 932744"/>
                <a:gd name="connsiteX28" fmla="*/ 4573810 w 9182100"/>
                <a:gd name="connsiteY28" fmla="*/ 156009 h 932744"/>
                <a:gd name="connsiteX29" fmla="*/ 4550569 w 9182100"/>
                <a:gd name="connsiteY29" fmla="*/ 153057 h 932744"/>
                <a:gd name="connsiteX30" fmla="*/ 4538948 w 9182100"/>
                <a:gd name="connsiteY30" fmla="*/ 151628 h 932744"/>
                <a:gd name="connsiteX31" fmla="*/ 4526566 w 9182100"/>
                <a:gd name="connsiteY31" fmla="*/ 149913 h 932744"/>
                <a:gd name="connsiteX32" fmla="*/ 4327779 w 9182100"/>
                <a:gd name="connsiteY32" fmla="*/ 122862 h 932744"/>
                <a:gd name="connsiteX33" fmla="*/ 3929729 w 9182100"/>
                <a:gd name="connsiteY33" fmla="*/ 68189 h 932744"/>
                <a:gd name="connsiteX34" fmla="*/ 3729133 w 9182100"/>
                <a:gd name="connsiteY34" fmla="*/ 41900 h 932744"/>
                <a:gd name="connsiteX35" fmla="*/ 3628930 w 9182100"/>
                <a:gd name="connsiteY35" fmla="*/ 28946 h 932744"/>
                <a:gd name="connsiteX36" fmla="*/ 3573399 w 9182100"/>
                <a:gd name="connsiteY36" fmla="*/ 22278 h 932744"/>
                <a:gd name="connsiteX37" fmla="*/ 3516916 w 9182100"/>
                <a:gd name="connsiteY37" fmla="*/ 16468 h 932744"/>
                <a:gd name="connsiteX38" fmla="*/ 3074670 w 9182100"/>
                <a:gd name="connsiteY38" fmla="*/ 752 h 932744"/>
                <a:gd name="connsiteX39" fmla="*/ 2858738 w 9182100"/>
                <a:gd name="connsiteY39" fmla="*/ 8753 h 932744"/>
                <a:gd name="connsiteX40" fmla="*/ 2645474 w 9182100"/>
                <a:gd name="connsiteY40" fmla="*/ 25326 h 932744"/>
                <a:gd name="connsiteX41" fmla="*/ 1810798 w 9182100"/>
                <a:gd name="connsiteY41" fmla="*/ 158010 h 932744"/>
                <a:gd name="connsiteX42" fmla="*/ 1602772 w 9182100"/>
                <a:gd name="connsiteY42" fmla="*/ 208111 h 932744"/>
                <a:gd name="connsiteX43" fmla="*/ 1548860 w 9182100"/>
                <a:gd name="connsiteY43" fmla="*/ 222780 h 932744"/>
                <a:gd name="connsiteX44" fmla="*/ 1501331 w 9182100"/>
                <a:gd name="connsiteY44" fmla="*/ 236115 h 932744"/>
                <a:gd name="connsiteX45" fmla="*/ 1411224 w 9182100"/>
                <a:gd name="connsiteY45" fmla="*/ 260880 h 932744"/>
                <a:gd name="connsiteX46" fmla="*/ 1050893 w 9182100"/>
                <a:gd name="connsiteY46" fmla="*/ 338032 h 932744"/>
                <a:gd name="connsiteX47" fmla="*/ 871252 w 9182100"/>
                <a:gd name="connsiteY47" fmla="*/ 360511 h 932744"/>
                <a:gd name="connsiteX48" fmla="*/ 781812 w 9182100"/>
                <a:gd name="connsiteY48" fmla="*/ 366512 h 932744"/>
                <a:gd name="connsiteX49" fmla="*/ 692563 w 9182100"/>
                <a:gd name="connsiteY49" fmla="*/ 369655 h 932744"/>
                <a:gd name="connsiteX50" fmla="*/ 515017 w 9182100"/>
                <a:gd name="connsiteY50" fmla="*/ 363940 h 932744"/>
                <a:gd name="connsiteX51" fmla="*/ 337661 w 9182100"/>
                <a:gd name="connsiteY51" fmla="*/ 341937 h 932744"/>
                <a:gd name="connsiteX52" fmla="*/ 156972 w 9182100"/>
                <a:gd name="connsiteY52" fmla="*/ 303456 h 932744"/>
                <a:gd name="connsiteX53" fmla="*/ 0 w 9182100"/>
                <a:gd name="connsiteY53" fmla="*/ 261642 h 932744"/>
                <a:gd name="connsiteX54" fmla="*/ 0 w 9182100"/>
                <a:gd name="connsiteY54" fmla="*/ 713412 h 932744"/>
                <a:gd name="connsiteX55" fmla="*/ 9144 w 9182100"/>
                <a:gd name="connsiteY55" fmla="*/ 717699 h 932744"/>
                <a:gd name="connsiteX56" fmla="*/ 213360 w 9182100"/>
                <a:gd name="connsiteY56" fmla="*/ 801042 h 932744"/>
                <a:gd name="connsiteX57" fmla="*/ 653510 w 9182100"/>
                <a:gd name="connsiteY57" fmla="*/ 908199 h 932744"/>
                <a:gd name="connsiteX58" fmla="*/ 1101947 w 9182100"/>
                <a:gd name="connsiteY58" fmla="*/ 930773 h 932744"/>
                <a:gd name="connsiteX59" fmla="*/ 1540002 w 9182100"/>
                <a:gd name="connsiteY59" fmla="*/ 889434 h 932744"/>
                <a:gd name="connsiteX60" fmla="*/ 1647158 w 9182100"/>
                <a:gd name="connsiteY60" fmla="*/ 871242 h 932744"/>
                <a:gd name="connsiteX61" fmla="*/ 1698117 w 9182100"/>
                <a:gd name="connsiteY61" fmla="*/ 862193 h 932744"/>
                <a:gd name="connsiteX62" fmla="*/ 1742789 w 9182100"/>
                <a:gd name="connsiteY62" fmla="*/ 854668 h 932744"/>
                <a:gd name="connsiteX63" fmla="*/ 1931003 w 9182100"/>
                <a:gd name="connsiteY63" fmla="*/ 826950 h 932744"/>
                <a:gd name="connsiteX64" fmla="*/ 2314861 w 9182100"/>
                <a:gd name="connsiteY64" fmla="*/ 783897 h 932744"/>
                <a:gd name="connsiteX65" fmla="*/ 2506885 w 9182100"/>
                <a:gd name="connsiteY65" fmla="*/ 768086 h 932744"/>
                <a:gd name="connsiteX66" fmla="*/ 2602611 w 9182100"/>
                <a:gd name="connsiteY66" fmla="*/ 762085 h 932744"/>
                <a:gd name="connsiteX67" fmla="*/ 2698052 w 9182100"/>
                <a:gd name="connsiteY67" fmla="*/ 756846 h 932744"/>
                <a:gd name="connsiteX68" fmla="*/ 2887980 w 9182100"/>
                <a:gd name="connsiteY68" fmla="*/ 750846 h 932744"/>
                <a:gd name="connsiteX69" fmla="*/ 3075813 w 9182100"/>
                <a:gd name="connsiteY69" fmla="*/ 750179 h 932744"/>
                <a:gd name="connsiteX70" fmla="*/ 3168587 w 9182100"/>
                <a:gd name="connsiteY70" fmla="*/ 752751 h 932744"/>
                <a:gd name="connsiteX71" fmla="*/ 3260408 w 9182100"/>
                <a:gd name="connsiteY71" fmla="*/ 756656 h 932744"/>
                <a:gd name="connsiteX72" fmla="*/ 3440049 w 9182100"/>
                <a:gd name="connsiteY72" fmla="*/ 771610 h 932744"/>
                <a:gd name="connsiteX73" fmla="*/ 3483864 w 9182100"/>
                <a:gd name="connsiteY73" fmla="*/ 776849 h 932744"/>
                <a:gd name="connsiteX74" fmla="*/ 3528536 w 9182100"/>
                <a:gd name="connsiteY74" fmla="*/ 782469 h 932744"/>
                <a:gd name="connsiteX75" fmla="*/ 3628549 w 9182100"/>
                <a:gd name="connsiteY75" fmla="*/ 796089 h 932744"/>
                <a:gd name="connsiteX76" fmla="*/ 3828574 w 9182100"/>
                <a:gd name="connsiteY76" fmla="*/ 823140 h 932744"/>
                <a:gd name="connsiteX77" fmla="*/ 4231196 w 9182100"/>
                <a:gd name="connsiteY77" fmla="*/ 874099 h 932744"/>
                <a:gd name="connsiteX78" fmla="*/ 4433126 w 9182100"/>
                <a:gd name="connsiteY78" fmla="*/ 897435 h 932744"/>
                <a:gd name="connsiteX79" fmla="*/ 4485990 w 9182100"/>
                <a:gd name="connsiteY79" fmla="*/ 903246 h 932744"/>
                <a:gd name="connsiteX80" fmla="*/ 4539806 w 9182100"/>
                <a:gd name="connsiteY80" fmla="*/ 908961 h 932744"/>
                <a:gd name="connsiteX81" fmla="*/ 4593908 w 9182100"/>
                <a:gd name="connsiteY81" fmla="*/ 914199 h 932744"/>
                <a:gd name="connsiteX82" fmla="*/ 4648296 w 9182100"/>
                <a:gd name="connsiteY82" fmla="*/ 918771 h 932744"/>
                <a:gd name="connsiteX83" fmla="*/ 5092446 w 9182100"/>
                <a:gd name="connsiteY83" fmla="*/ 931154 h 932744"/>
                <a:gd name="connsiteX84" fmla="*/ 5533168 w 9182100"/>
                <a:gd name="connsiteY84" fmla="*/ 891816 h 932744"/>
                <a:gd name="connsiteX85" fmla="*/ 5918169 w 9182100"/>
                <a:gd name="connsiteY85" fmla="*/ 840666 h 932744"/>
                <a:gd name="connsiteX86" fmla="*/ 6007323 w 9182100"/>
                <a:gd name="connsiteY86" fmla="*/ 833237 h 932744"/>
                <a:gd name="connsiteX87" fmla="*/ 6051709 w 9182100"/>
                <a:gd name="connsiteY87" fmla="*/ 830570 h 932744"/>
                <a:gd name="connsiteX88" fmla="*/ 6097429 w 9182100"/>
                <a:gd name="connsiteY88" fmla="*/ 828379 h 932744"/>
                <a:gd name="connsiteX89" fmla="*/ 6287834 w 9182100"/>
                <a:gd name="connsiteY89" fmla="*/ 822569 h 932744"/>
                <a:gd name="connsiteX90" fmla="*/ 6681597 w 9182100"/>
                <a:gd name="connsiteY90" fmla="*/ 821235 h 932744"/>
                <a:gd name="connsiteX91" fmla="*/ 7079647 w 9182100"/>
                <a:gd name="connsiteY91" fmla="*/ 826569 h 932744"/>
                <a:gd name="connsiteX92" fmla="*/ 7478173 w 9182100"/>
                <a:gd name="connsiteY92" fmla="*/ 836094 h 932744"/>
                <a:gd name="connsiteX93" fmla="*/ 7871937 w 9182100"/>
                <a:gd name="connsiteY93" fmla="*/ 851430 h 932744"/>
                <a:gd name="connsiteX94" fmla="*/ 7919657 w 9182100"/>
                <a:gd name="connsiteY94" fmla="*/ 854097 h 932744"/>
                <a:gd name="connsiteX95" fmla="*/ 7964901 w 9182100"/>
                <a:gd name="connsiteY95" fmla="*/ 857240 h 932744"/>
                <a:gd name="connsiteX96" fmla="*/ 8015955 w 9182100"/>
                <a:gd name="connsiteY96" fmla="*/ 861050 h 932744"/>
                <a:gd name="connsiteX97" fmla="*/ 8072247 w 9182100"/>
                <a:gd name="connsiteY97" fmla="*/ 864384 h 932744"/>
                <a:gd name="connsiteX98" fmla="*/ 8286750 w 9182100"/>
                <a:gd name="connsiteY98" fmla="*/ 868384 h 932744"/>
                <a:gd name="connsiteX99" fmla="*/ 8704040 w 9182100"/>
                <a:gd name="connsiteY99" fmla="*/ 853716 h 932744"/>
                <a:gd name="connsiteX100" fmla="*/ 9120188 w 9182100"/>
                <a:gd name="connsiteY100" fmla="*/ 814092 h 932744"/>
                <a:gd name="connsiteX101" fmla="*/ 9181909 w 9182100"/>
                <a:gd name="connsiteY101" fmla="*/ 805519 h 932744"/>
                <a:gd name="connsiteX102" fmla="*/ 9181909 w 9182100"/>
                <a:gd name="connsiteY102" fmla="*/ 396420 h 93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9182100" h="932744">
                  <a:moveTo>
                    <a:pt x="9182100" y="396420"/>
                  </a:moveTo>
                  <a:cubicBezTo>
                    <a:pt x="9156097" y="395182"/>
                    <a:pt x="9129999" y="393753"/>
                    <a:pt x="9103805" y="392229"/>
                  </a:cubicBezTo>
                  <a:cubicBezTo>
                    <a:pt x="8974169" y="384419"/>
                    <a:pt x="8843105" y="372989"/>
                    <a:pt x="8712422" y="359749"/>
                  </a:cubicBezTo>
                  <a:cubicBezTo>
                    <a:pt x="8581739" y="346319"/>
                    <a:pt x="8451056" y="331269"/>
                    <a:pt x="8322755" y="313362"/>
                  </a:cubicBezTo>
                  <a:cubicBezTo>
                    <a:pt x="8258747" y="304695"/>
                    <a:pt x="8195120" y="294979"/>
                    <a:pt x="8134826" y="283930"/>
                  </a:cubicBezTo>
                  <a:cubicBezTo>
                    <a:pt x="8119872" y="281168"/>
                    <a:pt x="8105013" y="278501"/>
                    <a:pt x="8090916" y="275643"/>
                  </a:cubicBezTo>
                  <a:lnTo>
                    <a:pt x="8069485" y="271262"/>
                  </a:lnTo>
                  <a:lnTo>
                    <a:pt x="8041862" y="266595"/>
                  </a:lnTo>
                  <a:cubicBezTo>
                    <a:pt x="8023574" y="263547"/>
                    <a:pt x="8004524" y="260213"/>
                    <a:pt x="7986903" y="257546"/>
                  </a:cubicBezTo>
                  <a:lnTo>
                    <a:pt x="7934230" y="249640"/>
                  </a:lnTo>
                  <a:cubicBezTo>
                    <a:pt x="7864221" y="239258"/>
                    <a:pt x="7795832" y="230209"/>
                    <a:pt x="7727537" y="221922"/>
                  </a:cubicBezTo>
                  <a:lnTo>
                    <a:pt x="7625239" y="209730"/>
                  </a:lnTo>
                  <a:lnTo>
                    <a:pt x="7523227" y="198110"/>
                  </a:lnTo>
                  <a:cubicBezTo>
                    <a:pt x="7387209" y="183060"/>
                    <a:pt x="7251573" y="170392"/>
                    <a:pt x="7115651" y="158010"/>
                  </a:cubicBezTo>
                  <a:cubicBezTo>
                    <a:pt x="6979730" y="146580"/>
                    <a:pt x="6843522" y="135721"/>
                    <a:pt x="6706839" y="126958"/>
                  </a:cubicBezTo>
                  <a:lnTo>
                    <a:pt x="6604064" y="120862"/>
                  </a:lnTo>
                  <a:cubicBezTo>
                    <a:pt x="6569869" y="118767"/>
                    <a:pt x="6535484" y="116862"/>
                    <a:pt x="6501003" y="115338"/>
                  </a:cubicBezTo>
                  <a:lnTo>
                    <a:pt x="6397467" y="110385"/>
                  </a:lnTo>
                  <a:lnTo>
                    <a:pt x="6293168" y="106860"/>
                  </a:lnTo>
                  <a:cubicBezTo>
                    <a:pt x="6222969" y="105146"/>
                    <a:pt x="6152769" y="103527"/>
                    <a:pt x="6079712" y="103908"/>
                  </a:cubicBezTo>
                  <a:cubicBezTo>
                    <a:pt x="6061710" y="103908"/>
                    <a:pt x="6043708" y="103812"/>
                    <a:pt x="6024563" y="104479"/>
                  </a:cubicBezTo>
                  <a:cubicBezTo>
                    <a:pt x="6005703" y="104955"/>
                    <a:pt x="5986844" y="105527"/>
                    <a:pt x="5968080" y="106479"/>
                  </a:cubicBezTo>
                  <a:cubicBezTo>
                    <a:pt x="5930456" y="108003"/>
                    <a:pt x="5893023" y="110385"/>
                    <a:pt x="5855875" y="113242"/>
                  </a:cubicBezTo>
                  <a:cubicBezTo>
                    <a:pt x="5706904" y="124577"/>
                    <a:pt x="5565934" y="145151"/>
                    <a:pt x="5439251" y="160105"/>
                  </a:cubicBezTo>
                  <a:cubicBezTo>
                    <a:pt x="5311902" y="175536"/>
                    <a:pt x="5194745" y="184680"/>
                    <a:pt x="5075396" y="186585"/>
                  </a:cubicBezTo>
                  <a:cubicBezTo>
                    <a:pt x="4956429" y="188490"/>
                    <a:pt x="4835748" y="182775"/>
                    <a:pt x="4712780" y="171249"/>
                  </a:cubicBezTo>
                  <a:lnTo>
                    <a:pt x="4666679" y="166773"/>
                  </a:lnTo>
                  <a:lnTo>
                    <a:pt x="4620292" y="161629"/>
                  </a:lnTo>
                  <a:cubicBezTo>
                    <a:pt x="4604862" y="160010"/>
                    <a:pt x="4589336" y="157914"/>
                    <a:pt x="4573810" y="156009"/>
                  </a:cubicBezTo>
                  <a:lnTo>
                    <a:pt x="4550569" y="153057"/>
                  </a:lnTo>
                  <a:lnTo>
                    <a:pt x="4538948" y="151628"/>
                  </a:lnTo>
                  <a:lnTo>
                    <a:pt x="4526566" y="149913"/>
                  </a:lnTo>
                  <a:lnTo>
                    <a:pt x="4327779" y="122862"/>
                  </a:lnTo>
                  <a:lnTo>
                    <a:pt x="3929729" y="68189"/>
                  </a:lnTo>
                  <a:lnTo>
                    <a:pt x="3729133" y="41900"/>
                  </a:lnTo>
                  <a:lnTo>
                    <a:pt x="3628930" y="28946"/>
                  </a:lnTo>
                  <a:lnTo>
                    <a:pt x="3573399" y="22278"/>
                  </a:lnTo>
                  <a:cubicBezTo>
                    <a:pt x="3554445" y="19992"/>
                    <a:pt x="3535585" y="17992"/>
                    <a:pt x="3516916" y="16468"/>
                  </a:cubicBezTo>
                  <a:cubicBezTo>
                    <a:pt x="3366611" y="2752"/>
                    <a:pt x="3219736" y="-2010"/>
                    <a:pt x="3074670" y="752"/>
                  </a:cubicBezTo>
                  <a:cubicBezTo>
                    <a:pt x="3002280" y="2181"/>
                    <a:pt x="2930176" y="4467"/>
                    <a:pt x="2858738" y="8753"/>
                  </a:cubicBezTo>
                  <a:cubicBezTo>
                    <a:pt x="2787206" y="13039"/>
                    <a:pt x="2716149" y="18754"/>
                    <a:pt x="2645474" y="25326"/>
                  </a:cubicBezTo>
                  <a:cubicBezTo>
                    <a:pt x="2362581" y="52473"/>
                    <a:pt x="2085975" y="97145"/>
                    <a:pt x="1810798" y="158010"/>
                  </a:cubicBezTo>
                  <a:cubicBezTo>
                    <a:pt x="1741837" y="173345"/>
                    <a:pt x="1673066" y="189442"/>
                    <a:pt x="1602772" y="208111"/>
                  </a:cubicBezTo>
                  <a:lnTo>
                    <a:pt x="1548860" y="222780"/>
                  </a:lnTo>
                  <a:lnTo>
                    <a:pt x="1501331" y="236115"/>
                  </a:lnTo>
                  <a:cubicBezTo>
                    <a:pt x="1471327" y="244497"/>
                    <a:pt x="1441228" y="253450"/>
                    <a:pt x="1411224" y="260880"/>
                  </a:cubicBezTo>
                  <a:cubicBezTo>
                    <a:pt x="1291209" y="293074"/>
                    <a:pt x="1170813" y="318982"/>
                    <a:pt x="1050893" y="338032"/>
                  </a:cubicBezTo>
                  <a:cubicBezTo>
                    <a:pt x="990790" y="347557"/>
                    <a:pt x="931069" y="354796"/>
                    <a:pt x="871252" y="360511"/>
                  </a:cubicBezTo>
                  <a:cubicBezTo>
                    <a:pt x="841438" y="362702"/>
                    <a:pt x="811530" y="365559"/>
                    <a:pt x="781812" y="366512"/>
                  </a:cubicBezTo>
                  <a:cubicBezTo>
                    <a:pt x="751904" y="368512"/>
                    <a:pt x="722376" y="368893"/>
                    <a:pt x="692563" y="369655"/>
                  </a:cubicBezTo>
                  <a:cubicBezTo>
                    <a:pt x="633222" y="370036"/>
                    <a:pt x="574167" y="368131"/>
                    <a:pt x="515017" y="363940"/>
                  </a:cubicBezTo>
                  <a:cubicBezTo>
                    <a:pt x="455867" y="359749"/>
                    <a:pt x="397097" y="351748"/>
                    <a:pt x="337661" y="341937"/>
                  </a:cubicBezTo>
                  <a:cubicBezTo>
                    <a:pt x="278225" y="331936"/>
                    <a:pt x="218599" y="318696"/>
                    <a:pt x="156972" y="303456"/>
                  </a:cubicBezTo>
                  <a:cubicBezTo>
                    <a:pt x="106680" y="290883"/>
                    <a:pt x="55150" y="276405"/>
                    <a:pt x="0" y="261642"/>
                  </a:cubicBezTo>
                  <a:lnTo>
                    <a:pt x="0" y="713412"/>
                  </a:lnTo>
                  <a:cubicBezTo>
                    <a:pt x="3048" y="714841"/>
                    <a:pt x="6096" y="716270"/>
                    <a:pt x="9144" y="717699"/>
                  </a:cubicBezTo>
                  <a:cubicBezTo>
                    <a:pt x="74295" y="747798"/>
                    <a:pt x="142875" y="775896"/>
                    <a:pt x="213360" y="801042"/>
                  </a:cubicBezTo>
                  <a:cubicBezTo>
                    <a:pt x="354521" y="851715"/>
                    <a:pt x="503873" y="887244"/>
                    <a:pt x="653510" y="908199"/>
                  </a:cubicBezTo>
                  <a:cubicBezTo>
                    <a:pt x="803338" y="928773"/>
                    <a:pt x="953929" y="935631"/>
                    <a:pt x="1101947" y="930773"/>
                  </a:cubicBezTo>
                  <a:cubicBezTo>
                    <a:pt x="1250252" y="926582"/>
                    <a:pt x="1396365" y="911437"/>
                    <a:pt x="1540002" y="889434"/>
                  </a:cubicBezTo>
                  <a:cubicBezTo>
                    <a:pt x="1576197" y="884386"/>
                    <a:pt x="1611535" y="877433"/>
                    <a:pt x="1647158" y="871242"/>
                  </a:cubicBezTo>
                  <a:lnTo>
                    <a:pt x="1698117" y="862193"/>
                  </a:lnTo>
                  <a:lnTo>
                    <a:pt x="1742789" y="854668"/>
                  </a:lnTo>
                  <a:cubicBezTo>
                    <a:pt x="1804035" y="845048"/>
                    <a:pt x="1867472" y="835428"/>
                    <a:pt x="1931003" y="826950"/>
                  </a:cubicBezTo>
                  <a:cubicBezTo>
                    <a:pt x="2058353" y="810282"/>
                    <a:pt x="2186750" y="795327"/>
                    <a:pt x="2314861" y="783897"/>
                  </a:cubicBezTo>
                  <a:cubicBezTo>
                    <a:pt x="2378964" y="778087"/>
                    <a:pt x="2442972" y="772467"/>
                    <a:pt x="2506885" y="768086"/>
                  </a:cubicBezTo>
                  <a:cubicBezTo>
                    <a:pt x="2538794" y="765990"/>
                    <a:pt x="2570798" y="763800"/>
                    <a:pt x="2602611" y="762085"/>
                  </a:cubicBezTo>
                  <a:cubicBezTo>
                    <a:pt x="2634520" y="760180"/>
                    <a:pt x="2666333" y="758370"/>
                    <a:pt x="2698052" y="756846"/>
                  </a:cubicBezTo>
                  <a:cubicBezTo>
                    <a:pt x="2761583" y="753894"/>
                    <a:pt x="2825020" y="751703"/>
                    <a:pt x="2887980" y="750846"/>
                  </a:cubicBezTo>
                  <a:cubicBezTo>
                    <a:pt x="2951036" y="749417"/>
                    <a:pt x="3013615" y="749322"/>
                    <a:pt x="3075813" y="750179"/>
                  </a:cubicBezTo>
                  <a:cubicBezTo>
                    <a:pt x="3106865" y="750846"/>
                    <a:pt x="3137916" y="751417"/>
                    <a:pt x="3168587" y="752751"/>
                  </a:cubicBezTo>
                  <a:cubicBezTo>
                    <a:pt x="3199448" y="753703"/>
                    <a:pt x="3229928" y="755227"/>
                    <a:pt x="3260408" y="756656"/>
                  </a:cubicBezTo>
                  <a:cubicBezTo>
                    <a:pt x="3320987" y="760466"/>
                    <a:pt x="3381470" y="764562"/>
                    <a:pt x="3440049" y="771610"/>
                  </a:cubicBezTo>
                  <a:cubicBezTo>
                    <a:pt x="3454908" y="773039"/>
                    <a:pt x="3469386" y="775039"/>
                    <a:pt x="3483864" y="776849"/>
                  </a:cubicBezTo>
                  <a:lnTo>
                    <a:pt x="3528536" y="782469"/>
                  </a:lnTo>
                  <a:lnTo>
                    <a:pt x="3628549" y="796089"/>
                  </a:lnTo>
                  <a:lnTo>
                    <a:pt x="3828574" y="823140"/>
                  </a:lnTo>
                  <a:cubicBezTo>
                    <a:pt x="3962019" y="840190"/>
                    <a:pt x="4095750" y="858573"/>
                    <a:pt x="4231196" y="874099"/>
                  </a:cubicBezTo>
                  <a:lnTo>
                    <a:pt x="4433126" y="897435"/>
                  </a:lnTo>
                  <a:lnTo>
                    <a:pt x="4485990" y="903246"/>
                  </a:lnTo>
                  <a:cubicBezTo>
                    <a:pt x="4503897" y="905151"/>
                    <a:pt x="4521708" y="907341"/>
                    <a:pt x="4539806" y="908961"/>
                  </a:cubicBezTo>
                  <a:lnTo>
                    <a:pt x="4593908" y="914199"/>
                  </a:lnTo>
                  <a:lnTo>
                    <a:pt x="4648296" y="918771"/>
                  </a:lnTo>
                  <a:cubicBezTo>
                    <a:pt x="4793456" y="930392"/>
                    <a:pt x="4942237" y="935631"/>
                    <a:pt x="5092446" y="931154"/>
                  </a:cubicBezTo>
                  <a:cubicBezTo>
                    <a:pt x="5242274" y="927249"/>
                    <a:pt x="5393627" y="911437"/>
                    <a:pt x="5533168" y="891816"/>
                  </a:cubicBezTo>
                  <a:cubicBezTo>
                    <a:pt x="5673471" y="872289"/>
                    <a:pt x="5798820" y="851906"/>
                    <a:pt x="5918169" y="840666"/>
                  </a:cubicBezTo>
                  <a:cubicBezTo>
                    <a:pt x="5948077" y="837809"/>
                    <a:pt x="5977795" y="835237"/>
                    <a:pt x="6007323" y="833237"/>
                  </a:cubicBezTo>
                  <a:cubicBezTo>
                    <a:pt x="6022086" y="832094"/>
                    <a:pt x="6036945" y="831332"/>
                    <a:pt x="6051709" y="830570"/>
                  </a:cubicBezTo>
                  <a:lnTo>
                    <a:pt x="6097429" y="828379"/>
                  </a:lnTo>
                  <a:cubicBezTo>
                    <a:pt x="6158960" y="825236"/>
                    <a:pt x="6223445" y="823807"/>
                    <a:pt x="6287834" y="822569"/>
                  </a:cubicBezTo>
                  <a:cubicBezTo>
                    <a:pt x="6417374" y="820664"/>
                    <a:pt x="6549485" y="820188"/>
                    <a:pt x="6681597" y="821235"/>
                  </a:cubicBezTo>
                  <a:cubicBezTo>
                    <a:pt x="6813899" y="822378"/>
                    <a:pt x="6946773" y="823617"/>
                    <a:pt x="7079647" y="826569"/>
                  </a:cubicBezTo>
                  <a:cubicBezTo>
                    <a:pt x="7212520" y="828951"/>
                    <a:pt x="7345585" y="831903"/>
                    <a:pt x="7478173" y="836094"/>
                  </a:cubicBezTo>
                  <a:cubicBezTo>
                    <a:pt x="7610475" y="839714"/>
                    <a:pt x="7743539" y="844953"/>
                    <a:pt x="7871937" y="851430"/>
                  </a:cubicBezTo>
                  <a:lnTo>
                    <a:pt x="7919657" y="854097"/>
                  </a:lnTo>
                  <a:cubicBezTo>
                    <a:pt x="7935564" y="854954"/>
                    <a:pt x="7949756" y="856192"/>
                    <a:pt x="7964901" y="857240"/>
                  </a:cubicBezTo>
                  <a:lnTo>
                    <a:pt x="8015955" y="861050"/>
                  </a:lnTo>
                  <a:cubicBezTo>
                    <a:pt x="8035195" y="862383"/>
                    <a:pt x="8053769" y="863622"/>
                    <a:pt x="8072247" y="864384"/>
                  </a:cubicBezTo>
                  <a:cubicBezTo>
                    <a:pt x="8145780" y="867527"/>
                    <a:pt x="8216456" y="868479"/>
                    <a:pt x="8286750" y="868384"/>
                  </a:cubicBezTo>
                  <a:cubicBezTo>
                    <a:pt x="8427148" y="867527"/>
                    <a:pt x="8565452" y="862574"/>
                    <a:pt x="8704040" y="853716"/>
                  </a:cubicBezTo>
                  <a:cubicBezTo>
                    <a:pt x="8842534" y="844762"/>
                    <a:pt x="8980741" y="832284"/>
                    <a:pt x="9120188" y="814092"/>
                  </a:cubicBezTo>
                  <a:cubicBezTo>
                    <a:pt x="9140761" y="811425"/>
                    <a:pt x="9161336" y="808567"/>
                    <a:pt x="9181909" y="805519"/>
                  </a:cubicBezTo>
                  <a:lnTo>
                    <a:pt x="9181909" y="39642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2587D38B-9E07-4A8B-B285-5FEBF6A60D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580789"/>
              <a:ext cx="9182100" cy="544245"/>
            </a:xfrm>
            <a:custGeom>
              <a:avLst/>
              <a:gdLst>
                <a:gd name="connsiteX0" fmla="*/ 9182100 w 9182100"/>
                <a:gd name="connsiteY0" fmla="*/ 154189 h 544245"/>
                <a:gd name="connsiteX1" fmla="*/ 9047702 w 9182100"/>
                <a:gd name="connsiteY1" fmla="*/ 162762 h 544245"/>
                <a:gd name="connsiteX2" fmla="*/ 8652224 w 9182100"/>
                <a:gd name="connsiteY2" fmla="*/ 178287 h 544245"/>
                <a:gd name="connsiteX3" fmla="*/ 8255603 w 9182100"/>
                <a:gd name="connsiteY3" fmla="*/ 161047 h 544245"/>
                <a:gd name="connsiteX4" fmla="*/ 8060722 w 9182100"/>
                <a:gd name="connsiteY4" fmla="*/ 140854 h 544245"/>
                <a:gd name="connsiteX5" fmla="*/ 8013478 w 9182100"/>
                <a:gd name="connsiteY5" fmla="*/ 134187 h 544245"/>
                <a:gd name="connsiteX6" fmla="*/ 7990428 w 9182100"/>
                <a:gd name="connsiteY6" fmla="*/ 130567 h 544245"/>
                <a:gd name="connsiteX7" fmla="*/ 7964139 w 9182100"/>
                <a:gd name="connsiteY7" fmla="*/ 126853 h 544245"/>
                <a:gd name="connsiteX8" fmla="*/ 7911656 w 9182100"/>
                <a:gd name="connsiteY8" fmla="*/ 119518 h 544245"/>
                <a:gd name="connsiteX9" fmla="*/ 7860220 w 9182100"/>
                <a:gd name="connsiteY9" fmla="*/ 113232 h 544245"/>
                <a:gd name="connsiteX10" fmla="*/ 7453884 w 9182100"/>
                <a:gd name="connsiteY10" fmla="*/ 70369 h 544245"/>
                <a:gd name="connsiteX11" fmla="*/ 7048976 w 9182100"/>
                <a:gd name="connsiteY11" fmla="*/ 36556 h 544245"/>
                <a:gd name="connsiteX12" fmla="*/ 6846285 w 9182100"/>
                <a:gd name="connsiteY12" fmla="*/ 22649 h 544245"/>
                <a:gd name="connsiteX13" fmla="*/ 6643212 w 9182100"/>
                <a:gd name="connsiteY13" fmla="*/ 11600 h 544245"/>
                <a:gd name="connsiteX14" fmla="*/ 6541485 w 9182100"/>
                <a:gd name="connsiteY14" fmla="*/ 7314 h 544245"/>
                <a:gd name="connsiteX15" fmla="*/ 6439567 w 9182100"/>
                <a:gd name="connsiteY15" fmla="*/ 3885 h 544245"/>
                <a:gd name="connsiteX16" fmla="*/ 6337459 w 9182100"/>
                <a:gd name="connsiteY16" fmla="*/ 1313 h 544245"/>
                <a:gd name="connsiteX17" fmla="*/ 6234970 w 9182100"/>
                <a:gd name="connsiteY17" fmla="*/ 75 h 544245"/>
                <a:gd name="connsiteX18" fmla="*/ 6027802 w 9182100"/>
                <a:gd name="connsiteY18" fmla="*/ 2265 h 544245"/>
                <a:gd name="connsiteX19" fmla="*/ 5921978 w 9182100"/>
                <a:gd name="connsiteY19" fmla="*/ 6552 h 544245"/>
                <a:gd name="connsiteX20" fmla="*/ 5815965 w 9182100"/>
                <a:gd name="connsiteY20" fmla="*/ 14362 h 544245"/>
                <a:gd name="connsiteX21" fmla="*/ 5408390 w 9182100"/>
                <a:gd name="connsiteY21" fmla="*/ 67036 h 544245"/>
                <a:gd name="connsiteX22" fmla="*/ 5023866 w 9182100"/>
                <a:gd name="connsiteY22" fmla="*/ 103992 h 544245"/>
                <a:gd name="connsiteX23" fmla="*/ 4831556 w 9182100"/>
                <a:gd name="connsiteY23" fmla="*/ 106374 h 544245"/>
                <a:gd name="connsiteX24" fmla="*/ 4637723 w 9182100"/>
                <a:gd name="connsiteY24" fmla="*/ 98754 h 544245"/>
                <a:gd name="connsiteX25" fmla="*/ 4442460 w 9182100"/>
                <a:gd name="connsiteY25" fmla="*/ 83038 h 544245"/>
                <a:gd name="connsiteX26" fmla="*/ 4341686 w 9182100"/>
                <a:gd name="connsiteY26" fmla="*/ 77227 h 544245"/>
                <a:gd name="connsiteX27" fmla="*/ 4241006 w 9182100"/>
                <a:gd name="connsiteY27" fmla="*/ 71989 h 544245"/>
                <a:gd name="connsiteX28" fmla="*/ 3836956 w 9182100"/>
                <a:gd name="connsiteY28" fmla="*/ 54177 h 544245"/>
                <a:gd name="connsiteX29" fmla="*/ 3634549 w 9182100"/>
                <a:gd name="connsiteY29" fmla="*/ 45414 h 544245"/>
                <a:gd name="connsiteX30" fmla="*/ 3533394 w 9182100"/>
                <a:gd name="connsiteY30" fmla="*/ 40461 h 544245"/>
                <a:gd name="connsiteX31" fmla="*/ 3481959 w 9182100"/>
                <a:gd name="connsiteY31" fmla="*/ 37889 h 544245"/>
                <a:gd name="connsiteX32" fmla="*/ 3430238 w 9182100"/>
                <a:gd name="connsiteY32" fmla="*/ 35889 h 544245"/>
                <a:gd name="connsiteX33" fmla="*/ 3020473 w 9182100"/>
                <a:gd name="connsiteY33" fmla="*/ 37603 h 544245"/>
                <a:gd name="connsiteX34" fmla="*/ 2614422 w 9182100"/>
                <a:gd name="connsiteY34" fmla="*/ 56844 h 544245"/>
                <a:gd name="connsiteX35" fmla="*/ 2208657 w 9182100"/>
                <a:gd name="connsiteY35" fmla="*/ 81609 h 544245"/>
                <a:gd name="connsiteX36" fmla="*/ 1800606 w 9182100"/>
                <a:gd name="connsiteY36" fmla="*/ 107612 h 544245"/>
                <a:gd name="connsiteX37" fmla="*/ 1594676 w 9182100"/>
                <a:gd name="connsiteY37" fmla="*/ 124948 h 544245"/>
                <a:gd name="connsiteX38" fmla="*/ 1491996 w 9182100"/>
                <a:gd name="connsiteY38" fmla="*/ 136568 h 544245"/>
                <a:gd name="connsiteX39" fmla="*/ 1442942 w 9182100"/>
                <a:gd name="connsiteY39" fmla="*/ 141902 h 544245"/>
                <a:gd name="connsiteX40" fmla="*/ 1418463 w 9182100"/>
                <a:gd name="connsiteY40" fmla="*/ 144664 h 544245"/>
                <a:gd name="connsiteX41" fmla="*/ 1393984 w 9182100"/>
                <a:gd name="connsiteY41" fmla="*/ 146855 h 544245"/>
                <a:gd name="connsiteX42" fmla="*/ 1006697 w 9182100"/>
                <a:gd name="connsiteY42" fmla="*/ 169810 h 544245"/>
                <a:gd name="connsiteX43" fmla="*/ 816864 w 9182100"/>
                <a:gd name="connsiteY43" fmla="*/ 170953 h 544245"/>
                <a:gd name="connsiteX44" fmla="*/ 769906 w 9182100"/>
                <a:gd name="connsiteY44" fmla="*/ 169715 h 544245"/>
                <a:gd name="connsiteX45" fmla="*/ 723043 w 9182100"/>
                <a:gd name="connsiteY45" fmla="*/ 168096 h 544245"/>
                <a:gd name="connsiteX46" fmla="*/ 676370 w 9182100"/>
                <a:gd name="connsiteY46" fmla="*/ 166286 h 544245"/>
                <a:gd name="connsiteX47" fmla="*/ 629888 w 9182100"/>
                <a:gd name="connsiteY47" fmla="*/ 163333 h 544245"/>
                <a:gd name="connsiteX48" fmla="*/ 445484 w 9182100"/>
                <a:gd name="connsiteY48" fmla="*/ 146093 h 544245"/>
                <a:gd name="connsiteX49" fmla="*/ 263366 w 9182100"/>
                <a:gd name="connsiteY49" fmla="*/ 115232 h 544245"/>
                <a:gd name="connsiteX50" fmla="*/ 81439 w 9182100"/>
                <a:gd name="connsiteY50" fmla="*/ 70369 h 544245"/>
                <a:gd name="connsiteX51" fmla="*/ 35338 w 9182100"/>
                <a:gd name="connsiteY51" fmla="*/ 57034 h 544245"/>
                <a:gd name="connsiteX52" fmla="*/ 0 w 9182100"/>
                <a:gd name="connsiteY52" fmla="*/ 46652 h 544245"/>
                <a:gd name="connsiteX53" fmla="*/ 0 w 9182100"/>
                <a:gd name="connsiteY53" fmla="*/ 426795 h 544245"/>
                <a:gd name="connsiteX54" fmla="*/ 178594 w 9182100"/>
                <a:gd name="connsiteY54" fmla="*/ 479658 h 544245"/>
                <a:gd name="connsiteX55" fmla="*/ 610457 w 9182100"/>
                <a:gd name="connsiteY55" fmla="*/ 542619 h 544245"/>
                <a:gd name="connsiteX56" fmla="*/ 826865 w 9182100"/>
                <a:gd name="connsiteY56" fmla="*/ 539666 h 544245"/>
                <a:gd name="connsiteX57" fmla="*/ 1039654 w 9182100"/>
                <a:gd name="connsiteY57" fmla="*/ 515187 h 544245"/>
                <a:gd name="connsiteX58" fmla="*/ 1449705 w 9182100"/>
                <a:gd name="connsiteY58" fmla="*/ 415270 h 544245"/>
                <a:gd name="connsiteX59" fmla="*/ 1548765 w 9182100"/>
                <a:gd name="connsiteY59" fmla="*/ 382123 h 544245"/>
                <a:gd name="connsiteX60" fmla="*/ 1642872 w 9182100"/>
                <a:gd name="connsiteY60" fmla="*/ 349261 h 544245"/>
                <a:gd name="connsiteX61" fmla="*/ 1832991 w 9182100"/>
                <a:gd name="connsiteY61" fmla="*/ 289158 h 544245"/>
                <a:gd name="connsiteX62" fmla="*/ 2222754 w 9182100"/>
                <a:gd name="connsiteY62" fmla="*/ 193623 h 544245"/>
                <a:gd name="connsiteX63" fmla="*/ 2620137 w 9182100"/>
                <a:gd name="connsiteY63" fmla="*/ 138378 h 544245"/>
                <a:gd name="connsiteX64" fmla="*/ 3020473 w 9182100"/>
                <a:gd name="connsiteY64" fmla="*/ 127234 h 544245"/>
                <a:gd name="connsiteX65" fmla="*/ 3219736 w 9182100"/>
                <a:gd name="connsiteY65" fmla="*/ 139807 h 544245"/>
                <a:gd name="connsiteX66" fmla="*/ 3318605 w 9182100"/>
                <a:gd name="connsiteY66" fmla="*/ 151713 h 544245"/>
                <a:gd name="connsiteX67" fmla="*/ 3367754 w 9182100"/>
                <a:gd name="connsiteY67" fmla="*/ 158666 h 544245"/>
                <a:gd name="connsiteX68" fmla="*/ 3416618 w 9182100"/>
                <a:gd name="connsiteY68" fmla="*/ 166858 h 544245"/>
                <a:gd name="connsiteX69" fmla="*/ 3465195 w 9182100"/>
                <a:gd name="connsiteY69" fmla="*/ 176097 h 544245"/>
                <a:gd name="connsiteX70" fmla="*/ 3513868 w 9182100"/>
                <a:gd name="connsiteY70" fmla="*/ 185908 h 544245"/>
                <a:gd name="connsiteX71" fmla="*/ 3612737 w 9182100"/>
                <a:gd name="connsiteY71" fmla="*/ 207625 h 544245"/>
                <a:gd name="connsiteX72" fmla="*/ 3810381 w 9182100"/>
                <a:gd name="connsiteY72" fmla="*/ 252106 h 544245"/>
                <a:gd name="connsiteX73" fmla="*/ 4206621 w 9182100"/>
                <a:gd name="connsiteY73" fmla="*/ 339736 h 544245"/>
                <a:gd name="connsiteX74" fmla="*/ 4306062 w 9182100"/>
                <a:gd name="connsiteY74" fmla="*/ 359834 h 544245"/>
                <a:gd name="connsiteX75" fmla="*/ 4405503 w 9182100"/>
                <a:gd name="connsiteY75" fmla="*/ 378979 h 544245"/>
                <a:gd name="connsiteX76" fmla="*/ 4611529 w 9182100"/>
                <a:gd name="connsiteY76" fmla="*/ 405745 h 544245"/>
                <a:gd name="connsiteX77" fmla="*/ 5031677 w 9182100"/>
                <a:gd name="connsiteY77" fmla="*/ 427462 h 544245"/>
                <a:gd name="connsiteX78" fmla="*/ 5243227 w 9182100"/>
                <a:gd name="connsiteY78" fmla="*/ 418699 h 544245"/>
                <a:gd name="connsiteX79" fmla="*/ 5451062 w 9182100"/>
                <a:gd name="connsiteY79" fmla="*/ 398029 h 544245"/>
                <a:gd name="connsiteX80" fmla="*/ 5844635 w 9182100"/>
                <a:gd name="connsiteY80" fmla="*/ 353071 h 544245"/>
                <a:gd name="connsiteX81" fmla="*/ 5939981 w 9182100"/>
                <a:gd name="connsiteY81" fmla="*/ 346975 h 544245"/>
                <a:gd name="connsiteX82" fmla="*/ 6035898 w 9182100"/>
                <a:gd name="connsiteY82" fmla="*/ 344118 h 544245"/>
                <a:gd name="connsiteX83" fmla="*/ 6232303 w 9182100"/>
                <a:gd name="connsiteY83" fmla="*/ 343642 h 544245"/>
                <a:gd name="connsiteX84" fmla="*/ 6630924 w 9182100"/>
                <a:gd name="connsiteY84" fmla="*/ 351071 h 544245"/>
                <a:gd name="connsiteX85" fmla="*/ 6831140 w 9182100"/>
                <a:gd name="connsiteY85" fmla="*/ 356596 h 544245"/>
                <a:gd name="connsiteX86" fmla="*/ 7031545 w 9182100"/>
                <a:gd name="connsiteY86" fmla="*/ 362501 h 544245"/>
                <a:gd name="connsiteX87" fmla="*/ 7432262 w 9182100"/>
                <a:gd name="connsiteY87" fmla="*/ 378408 h 544245"/>
                <a:gd name="connsiteX88" fmla="*/ 7830312 w 9182100"/>
                <a:gd name="connsiteY88" fmla="*/ 402506 h 544245"/>
                <a:gd name="connsiteX89" fmla="*/ 7879270 w 9182100"/>
                <a:gd name="connsiteY89" fmla="*/ 406792 h 544245"/>
                <a:gd name="connsiteX90" fmla="*/ 7926895 w 9182100"/>
                <a:gd name="connsiteY90" fmla="*/ 411745 h 544245"/>
                <a:gd name="connsiteX91" fmla="*/ 7977569 w 9182100"/>
                <a:gd name="connsiteY91" fmla="*/ 417175 h 544245"/>
                <a:gd name="connsiteX92" fmla="*/ 8030623 w 9182100"/>
                <a:gd name="connsiteY92" fmla="*/ 422127 h 544245"/>
                <a:gd name="connsiteX93" fmla="*/ 8237982 w 9182100"/>
                <a:gd name="connsiteY93" fmla="*/ 435177 h 544245"/>
                <a:gd name="connsiteX94" fmla="*/ 8647748 w 9182100"/>
                <a:gd name="connsiteY94" fmla="*/ 449464 h 544245"/>
                <a:gd name="connsiteX95" fmla="*/ 8852821 w 9182100"/>
                <a:gd name="connsiteY95" fmla="*/ 456132 h 544245"/>
                <a:gd name="connsiteX96" fmla="*/ 8955786 w 9182100"/>
                <a:gd name="connsiteY96" fmla="*/ 458132 h 544245"/>
                <a:gd name="connsiteX97" fmla="*/ 9059227 w 9182100"/>
                <a:gd name="connsiteY97" fmla="*/ 457751 h 544245"/>
                <a:gd name="connsiteX98" fmla="*/ 9182005 w 9182100"/>
                <a:gd name="connsiteY98" fmla="*/ 452512 h 544245"/>
                <a:gd name="connsiteX99" fmla="*/ 9182005 w 9182100"/>
                <a:gd name="connsiteY99" fmla="*/ 154189 h 54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9182100" h="544245">
                  <a:moveTo>
                    <a:pt x="9182100" y="154189"/>
                  </a:moveTo>
                  <a:cubicBezTo>
                    <a:pt x="9137618" y="157142"/>
                    <a:pt x="9092851" y="159904"/>
                    <a:pt x="9047702" y="162762"/>
                  </a:cubicBezTo>
                  <a:cubicBezTo>
                    <a:pt x="8917114" y="170668"/>
                    <a:pt x="8784717" y="178002"/>
                    <a:pt x="8652224" y="178287"/>
                  </a:cubicBezTo>
                  <a:cubicBezTo>
                    <a:pt x="8519732" y="178764"/>
                    <a:pt x="8387049" y="171239"/>
                    <a:pt x="8255603" y="161047"/>
                  </a:cubicBezTo>
                  <a:cubicBezTo>
                    <a:pt x="8189881" y="155904"/>
                    <a:pt x="8124539" y="149236"/>
                    <a:pt x="8060722" y="140854"/>
                  </a:cubicBezTo>
                  <a:cubicBezTo>
                    <a:pt x="8044815" y="138759"/>
                    <a:pt x="8029099" y="136473"/>
                    <a:pt x="8013478" y="134187"/>
                  </a:cubicBezTo>
                  <a:lnTo>
                    <a:pt x="7990428" y="130567"/>
                  </a:lnTo>
                  <a:lnTo>
                    <a:pt x="7964139" y="126853"/>
                  </a:lnTo>
                  <a:cubicBezTo>
                    <a:pt x="7946708" y="124376"/>
                    <a:pt x="7928896" y="121709"/>
                    <a:pt x="7911656" y="119518"/>
                  </a:cubicBezTo>
                  <a:lnTo>
                    <a:pt x="7860220" y="113232"/>
                  </a:lnTo>
                  <a:cubicBezTo>
                    <a:pt x="7723728" y="96277"/>
                    <a:pt x="7589044" y="83038"/>
                    <a:pt x="7453884" y="70369"/>
                  </a:cubicBezTo>
                  <a:cubicBezTo>
                    <a:pt x="7318915" y="57701"/>
                    <a:pt x="7184041" y="46366"/>
                    <a:pt x="7048976" y="36556"/>
                  </a:cubicBezTo>
                  <a:cubicBezTo>
                    <a:pt x="6981444" y="31793"/>
                    <a:pt x="6913912" y="26840"/>
                    <a:pt x="6846285" y="22649"/>
                  </a:cubicBezTo>
                  <a:cubicBezTo>
                    <a:pt x="6778657" y="18553"/>
                    <a:pt x="6710934" y="14934"/>
                    <a:pt x="6643212" y="11600"/>
                  </a:cubicBezTo>
                  <a:lnTo>
                    <a:pt x="6541485" y="7314"/>
                  </a:lnTo>
                  <a:cubicBezTo>
                    <a:pt x="6507576" y="5790"/>
                    <a:pt x="6473667" y="4647"/>
                    <a:pt x="6439567" y="3885"/>
                  </a:cubicBezTo>
                  <a:lnTo>
                    <a:pt x="6337459" y="1313"/>
                  </a:lnTo>
                  <a:lnTo>
                    <a:pt x="6234970" y="75"/>
                  </a:lnTo>
                  <a:cubicBezTo>
                    <a:pt x="6166295" y="-116"/>
                    <a:pt x="6097715" y="-116"/>
                    <a:pt x="6027802" y="2265"/>
                  </a:cubicBezTo>
                  <a:cubicBezTo>
                    <a:pt x="5993320" y="3123"/>
                    <a:pt x="5957412" y="4456"/>
                    <a:pt x="5921978" y="6552"/>
                  </a:cubicBezTo>
                  <a:cubicBezTo>
                    <a:pt x="5886546" y="8552"/>
                    <a:pt x="5851112" y="11124"/>
                    <a:pt x="5815965" y="14362"/>
                  </a:cubicBezTo>
                  <a:cubicBezTo>
                    <a:pt x="5674995" y="27126"/>
                    <a:pt x="5538597" y="48938"/>
                    <a:pt x="5408390" y="67036"/>
                  </a:cubicBezTo>
                  <a:cubicBezTo>
                    <a:pt x="5277993" y="85514"/>
                    <a:pt x="5151692" y="99039"/>
                    <a:pt x="5023866" y="103992"/>
                  </a:cubicBezTo>
                  <a:cubicBezTo>
                    <a:pt x="4960049" y="106660"/>
                    <a:pt x="4895946" y="107231"/>
                    <a:pt x="4831556" y="106374"/>
                  </a:cubicBezTo>
                  <a:cubicBezTo>
                    <a:pt x="4767167" y="105231"/>
                    <a:pt x="4702588" y="102468"/>
                    <a:pt x="4637723" y="98754"/>
                  </a:cubicBezTo>
                  <a:cubicBezTo>
                    <a:pt x="4572762" y="95230"/>
                    <a:pt x="4507992" y="88848"/>
                    <a:pt x="4442460" y="83038"/>
                  </a:cubicBezTo>
                  <a:cubicBezTo>
                    <a:pt x="4408837" y="80752"/>
                    <a:pt x="4375214" y="79228"/>
                    <a:pt x="4341686" y="77227"/>
                  </a:cubicBezTo>
                  <a:cubicBezTo>
                    <a:pt x="4308158" y="75227"/>
                    <a:pt x="4274534" y="73417"/>
                    <a:pt x="4241006" y="71989"/>
                  </a:cubicBezTo>
                  <a:cubicBezTo>
                    <a:pt x="4106895" y="65131"/>
                    <a:pt x="3971925" y="59797"/>
                    <a:pt x="3836956" y="54177"/>
                  </a:cubicBezTo>
                  <a:lnTo>
                    <a:pt x="3634549" y="45414"/>
                  </a:lnTo>
                  <a:lnTo>
                    <a:pt x="3533394" y="40461"/>
                  </a:lnTo>
                  <a:lnTo>
                    <a:pt x="3481959" y="37889"/>
                  </a:lnTo>
                  <a:cubicBezTo>
                    <a:pt x="3464719" y="37127"/>
                    <a:pt x="3447479" y="36079"/>
                    <a:pt x="3430238" y="35889"/>
                  </a:cubicBezTo>
                  <a:cubicBezTo>
                    <a:pt x="3292602" y="31126"/>
                    <a:pt x="3156299" y="33603"/>
                    <a:pt x="3020473" y="37603"/>
                  </a:cubicBezTo>
                  <a:cubicBezTo>
                    <a:pt x="2884741" y="41985"/>
                    <a:pt x="2749487" y="48843"/>
                    <a:pt x="2614422" y="56844"/>
                  </a:cubicBezTo>
                  <a:lnTo>
                    <a:pt x="2208657" y="81609"/>
                  </a:lnTo>
                  <a:cubicBezTo>
                    <a:pt x="2073116" y="89991"/>
                    <a:pt x="1937195" y="97515"/>
                    <a:pt x="1800606" y="107612"/>
                  </a:cubicBezTo>
                  <a:cubicBezTo>
                    <a:pt x="1732217" y="112184"/>
                    <a:pt x="1663827" y="117804"/>
                    <a:pt x="1594676" y="124948"/>
                  </a:cubicBezTo>
                  <a:lnTo>
                    <a:pt x="1491996" y="136568"/>
                  </a:lnTo>
                  <a:lnTo>
                    <a:pt x="1442942" y="141902"/>
                  </a:lnTo>
                  <a:lnTo>
                    <a:pt x="1418463" y="144664"/>
                  </a:lnTo>
                  <a:lnTo>
                    <a:pt x="1393984" y="146855"/>
                  </a:lnTo>
                  <a:cubicBezTo>
                    <a:pt x="1263491" y="159142"/>
                    <a:pt x="1134142" y="166667"/>
                    <a:pt x="1006697" y="169810"/>
                  </a:cubicBezTo>
                  <a:cubicBezTo>
                    <a:pt x="942975" y="172001"/>
                    <a:pt x="879729" y="171239"/>
                    <a:pt x="816864" y="170953"/>
                  </a:cubicBezTo>
                  <a:lnTo>
                    <a:pt x="769906" y="169715"/>
                  </a:lnTo>
                  <a:cubicBezTo>
                    <a:pt x="754285" y="169525"/>
                    <a:pt x="738569" y="169048"/>
                    <a:pt x="723043" y="168096"/>
                  </a:cubicBezTo>
                  <a:lnTo>
                    <a:pt x="676370" y="166286"/>
                  </a:lnTo>
                  <a:cubicBezTo>
                    <a:pt x="660845" y="165238"/>
                    <a:pt x="645414" y="164095"/>
                    <a:pt x="629888" y="163333"/>
                  </a:cubicBezTo>
                  <a:cubicBezTo>
                    <a:pt x="568071" y="159047"/>
                    <a:pt x="506540" y="154094"/>
                    <a:pt x="445484" y="146093"/>
                  </a:cubicBezTo>
                  <a:cubicBezTo>
                    <a:pt x="384524" y="137997"/>
                    <a:pt x="323850" y="128091"/>
                    <a:pt x="263366" y="115232"/>
                  </a:cubicBezTo>
                  <a:cubicBezTo>
                    <a:pt x="202787" y="102850"/>
                    <a:pt x="142589" y="87419"/>
                    <a:pt x="81439" y="70369"/>
                  </a:cubicBezTo>
                  <a:cubicBezTo>
                    <a:pt x="66199" y="66178"/>
                    <a:pt x="50864" y="61702"/>
                    <a:pt x="35338" y="57034"/>
                  </a:cubicBezTo>
                  <a:lnTo>
                    <a:pt x="0" y="46652"/>
                  </a:lnTo>
                  <a:lnTo>
                    <a:pt x="0" y="426795"/>
                  </a:lnTo>
                  <a:cubicBezTo>
                    <a:pt x="58198" y="446416"/>
                    <a:pt x="117920" y="464323"/>
                    <a:pt x="178594" y="479658"/>
                  </a:cubicBezTo>
                  <a:cubicBezTo>
                    <a:pt x="319850" y="514901"/>
                    <a:pt x="465582" y="537094"/>
                    <a:pt x="610457" y="542619"/>
                  </a:cubicBezTo>
                  <a:cubicBezTo>
                    <a:pt x="682943" y="545953"/>
                    <a:pt x="755142" y="543762"/>
                    <a:pt x="826865" y="539666"/>
                  </a:cubicBezTo>
                  <a:cubicBezTo>
                    <a:pt x="898398" y="534523"/>
                    <a:pt x="969645" y="526903"/>
                    <a:pt x="1039654" y="515187"/>
                  </a:cubicBezTo>
                  <a:cubicBezTo>
                    <a:pt x="1180052" y="492517"/>
                    <a:pt x="1316736" y="457751"/>
                    <a:pt x="1449705" y="415270"/>
                  </a:cubicBezTo>
                  <a:cubicBezTo>
                    <a:pt x="1483138" y="405364"/>
                    <a:pt x="1515809" y="393172"/>
                    <a:pt x="1548765" y="382123"/>
                  </a:cubicBezTo>
                  <a:lnTo>
                    <a:pt x="1642872" y="349261"/>
                  </a:lnTo>
                  <a:cubicBezTo>
                    <a:pt x="1705261" y="328211"/>
                    <a:pt x="1768983" y="308208"/>
                    <a:pt x="1832991" y="289158"/>
                  </a:cubicBezTo>
                  <a:cubicBezTo>
                    <a:pt x="1961198" y="251821"/>
                    <a:pt x="2091404" y="219435"/>
                    <a:pt x="2222754" y="193623"/>
                  </a:cubicBezTo>
                  <a:cubicBezTo>
                    <a:pt x="2354199" y="168382"/>
                    <a:pt x="2486882" y="149332"/>
                    <a:pt x="2620137" y="138378"/>
                  </a:cubicBezTo>
                  <a:cubicBezTo>
                    <a:pt x="2753392" y="127424"/>
                    <a:pt x="2887123" y="122947"/>
                    <a:pt x="3020473" y="127234"/>
                  </a:cubicBezTo>
                  <a:cubicBezTo>
                    <a:pt x="3087148" y="129043"/>
                    <a:pt x="3153632" y="133711"/>
                    <a:pt x="3219736" y="139807"/>
                  </a:cubicBezTo>
                  <a:cubicBezTo>
                    <a:pt x="3252788" y="143426"/>
                    <a:pt x="3285839" y="146760"/>
                    <a:pt x="3318605" y="151713"/>
                  </a:cubicBezTo>
                  <a:lnTo>
                    <a:pt x="3367754" y="158666"/>
                  </a:lnTo>
                  <a:cubicBezTo>
                    <a:pt x="3384042" y="161238"/>
                    <a:pt x="3400330" y="164000"/>
                    <a:pt x="3416618" y="166858"/>
                  </a:cubicBezTo>
                  <a:cubicBezTo>
                    <a:pt x="3432905" y="169525"/>
                    <a:pt x="3449003" y="172954"/>
                    <a:pt x="3465195" y="176097"/>
                  </a:cubicBezTo>
                  <a:cubicBezTo>
                    <a:pt x="3481483" y="179431"/>
                    <a:pt x="3497199" y="182288"/>
                    <a:pt x="3513868" y="185908"/>
                  </a:cubicBezTo>
                  <a:lnTo>
                    <a:pt x="3612737" y="207625"/>
                  </a:lnTo>
                  <a:lnTo>
                    <a:pt x="3810381" y="252106"/>
                  </a:lnTo>
                  <a:cubicBezTo>
                    <a:pt x="3942112" y="282015"/>
                    <a:pt x="4073843" y="312590"/>
                    <a:pt x="4206621" y="339736"/>
                  </a:cubicBezTo>
                  <a:cubicBezTo>
                    <a:pt x="4239768" y="346785"/>
                    <a:pt x="4272915" y="353452"/>
                    <a:pt x="4306062" y="359834"/>
                  </a:cubicBezTo>
                  <a:cubicBezTo>
                    <a:pt x="4339209" y="366216"/>
                    <a:pt x="4372356" y="372979"/>
                    <a:pt x="4405503" y="378979"/>
                  </a:cubicBezTo>
                  <a:cubicBezTo>
                    <a:pt x="4473416" y="389266"/>
                    <a:pt x="4542378" y="398410"/>
                    <a:pt x="4611529" y="405745"/>
                  </a:cubicBezTo>
                  <a:cubicBezTo>
                    <a:pt x="4749832" y="420794"/>
                    <a:pt x="4890326" y="428795"/>
                    <a:pt x="5031677" y="427462"/>
                  </a:cubicBezTo>
                  <a:cubicBezTo>
                    <a:pt x="5102352" y="426985"/>
                    <a:pt x="5173028" y="423747"/>
                    <a:pt x="5243227" y="418699"/>
                  </a:cubicBezTo>
                  <a:cubicBezTo>
                    <a:pt x="5313427" y="413650"/>
                    <a:pt x="5382959" y="406030"/>
                    <a:pt x="5451062" y="398029"/>
                  </a:cubicBezTo>
                  <a:cubicBezTo>
                    <a:pt x="5587651" y="381551"/>
                    <a:pt x="5717381" y="362501"/>
                    <a:pt x="5844635" y="353071"/>
                  </a:cubicBezTo>
                  <a:cubicBezTo>
                    <a:pt x="5876544" y="350690"/>
                    <a:pt x="5908262" y="348404"/>
                    <a:pt x="5939981" y="346975"/>
                  </a:cubicBezTo>
                  <a:cubicBezTo>
                    <a:pt x="5971794" y="345356"/>
                    <a:pt x="6003036" y="344308"/>
                    <a:pt x="6035898" y="344118"/>
                  </a:cubicBezTo>
                  <a:cubicBezTo>
                    <a:pt x="6100477" y="343070"/>
                    <a:pt x="6166390" y="343356"/>
                    <a:pt x="6232303" y="343642"/>
                  </a:cubicBezTo>
                  <a:cubicBezTo>
                    <a:pt x="6364415" y="344880"/>
                    <a:pt x="6497669" y="347833"/>
                    <a:pt x="6630924" y="351071"/>
                  </a:cubicBezTo>
                  <a:lnTo>
                    <a:pt x="6831140" y="356596"/>
                  </a:lnTo>
                  <a:lnTo>
                    <a:pt x="7031545" y="362501"/>
                  </a:lnTo>
                  <a:cubicBezTo>
                    <a:pt x="7165086" y="367454"/>
                    <a:pt x="7298818" y="371835"/>
                    <a:pt x="7432262" y="378408"/>
                  </a:cubicBezTo>
                  <a:cubicBezTo>
                    <a:pt x="7565518" y="384790"/>
                    <a:pt x="7699153" y="392124"/>
                    <a:pt x="7830312" y="402506"/>
                  </a:cubicBezTo>
                  <a:lnTo>
                    <a:pt x="7879270" y="406792"/>
                  </a:lnTo>
                  <a:lnTo>
                    <a:pt x="7926895" y="411745"/>
                  </a:lnTo>
                  <a:lnTo>
                    <a:pt x="7977569" y="417175"/>
                  </a:lnTo>
                  <a:cubicBezTo>
                    <a:pt x="7995380" y="418984"/>
                    <a:pt x="8013097" y="420699"/>
                    <a:pt x="8030623" y="422127"/>
                  </a:cubicBezTo>
                  <a:cubicBezTo>
                    <a:pt x="8100632" y="427843"/>
                    <a:pt x="8169402" y="431748"/>
                    <a:pt x="8237982" y="435177"/>
                  </a:cubicBezTo>
                  <a:cubicBezTo>
                    <a:pt x="8375047" y="442035"/>
                    <a:pt x="8511254" y="444511"/>
                    <a:pt x="8647748" y="449464"/>
                  </a:cubicBezTo>
                  <a:cubicBezTo>
                    <a:pt x="8715946" y="451750"/>
                    <a:pt x="8784336" y="454513"/>
                    <a:pt x="8852821" y="456132"/>
                  </a:cubicBezTo>
                  <a:cubicBezTo>
                    <a:pt x="8887111" y="456989"/>
                    <a:pt x="8921401" y="457751"/>
                    <a:pt x="8955786" y="458132"/>
                  </a:cubicBezTo>
                  <a:cubicBezTo>
                    <a:pt x="8990171" y="458323"/>
                    <a:pt x="9024651" y="458227"/>
                    <a:pt x="9059227" y="457751"/>
                  </a:cubicBezTo>
                  <a:cubicBezTo>
                    <a:pt x="9099995" y="456989"/>
                    <a:pt x="9140857" y="455275"/>
                    <a:pt x="9182005" y="452512"/>
                  </a:cubicBezTo>
                  <a:lnTo>
                    <a:pt x="9182005" y="154189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5EF4DD4B-217B-4346-A2B8-4327936399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324550"/>
              <a:ext cx="9182100" cy="765639"/>
            </a:xfrm>
            <a:custGeom>
              <a:avLst/>
              <a:gdLst>
                <a:gd name="connsiteX0" fmla="*/ 9182100 w 9182100"/>
                <a:gd name="connsiteY0" fmla="*/ 351088 h 765639"/>
                <a:gd name="connsiteX1" fmla="*/ 9178480 w 9182100"/>
                <a:gd name="connsiteY1" fmla="*/ 350993 h 765639"/>
                <a:gd name="connsiteX2" fmla="*/ 8783955 w 9182100"/>
                <a:gd name="connsiteY2" fmla="*/ 327561 h 765639"/>
                <a:gd name="connsiteX3" fmla="*/ 8390763 w 9182100"/>
                <a:gd name="connsiteY3" fmla="*/ 288795 h 765639"/>
                <a:gd name="connsiteX4" fmla="*/ 8199502 w 9182100"/>
                <a:gd name="connsiteY4" fmla="*/ 262601 h 765639"/>
                <a:gd name="connsiteX5" fmla="*/ 8153972 w 9182100"/>
                <a:gd name="connsiteY5" fmla="*/ 254886 h 765639"/>
                <a:gd name="connsiteX6" fmla="*/ 8131588 w 9182100"/>
                <a:gd name="connsiteY6" fmla="*/ 250790 h 765639"/>
                <a:gd name="connsiteX7" fmla="*/ 8104632 w 9182100"/>
                <a:gd name="connsiteY7" fmla="*/ 246504 h 765639"/>
                <a:gd name="connsiteX8" fmla="*/ 8050911 w 9182100"/>
                <a:gd name="connsiteY8" fmla="*/ 238217 h 765639"/>
                <a:gd name="connsiteX9" fmla="*/ 7998810 w 9182100"/>
                <a:gd name="connsiteY9" fmla="*/ 230978 h 765639"/>
                <a:gd name="connsiteX10" fmla="*/ 7589902 w 9182100"/>
                <a:gd name="connsiteY10" fmla="*/ 183925 h 765639"/>
                <a:gd name="connsiteX11" fmla="*/ 7183469 w 9182100"/>
                <a:gd name="connsiteY11" fmla="*/ 147634 h 765639"/>
                <a:gd name="connsiteX12" fmla="*/ 6775990 w 9182100"/>
                <a:gd name="connsiteY12" fmla="*/ 119821 h 765639"/>
                <a:gd name="connsiteX13" fmla="*/ 6364795 w 9182100"/>
                <a:gd name="connsiteY13" fmla="*/ 102391 h 765639"/>
                <a:gd name="connsiteX14" fmla="*/ 6154293 w 9182100"/>
                <a:gd name="connsiteY14" fmla="*/ 100581 h 765639"/>
                <a:gd name="connsiteX15" fmla="*/ 6100287 w 9182100"/>
                <a:gd name="connsiteY15" fmla="*/ 101343 h 765639"/>
                <a:gd name="connsiteX16" fmla="*/ 6045327 w 9182100"/>
                <a:gd name="connsiteY16" fmla="*/ 103438 h 765639"/>
                <a:gd name="connsiteX17" fmla="*/ 5935980 w 9182100"/>
                <a:gd name="connsiteY17" fmla="*/ 110296 h 765639"/>
                <a:gd name="connsiteX18" fmla="*/ 5523357 w 9182100"/>
                <a:gd name="connsiteY18" fmla="*/ 157635 h 765639"/>
                <a:gd name="connsiteX19" fmla="*/ 5149882 w 9182100"/>
                <a:gd name="connsiteY19" fmla="*/ 185639 h 765639"/>
                <a:gd name="connsiteX20" fmla="*/ 4777073 w 9182100"/>
                <a:gd name="connsiteY20" fmla="*/ 170685 h 765639"/>
                <a:gd name="connsiteX21" fmla="*/ 4729925 w 9182100"/>
                <a:gd name="connsiteY21" fmla="*/ 166208 h 765639"/>
                <a:gd name="connsiteX22" fmla="*/ 4682585 w 9182100"/>
                <a:gd name="connsiteY22" fmla="*/ 161064 h 765639"/>
                <a:gd name="connsiteX23" fmla="*/ 4635151 w 9182100"/>
                <a:gd name="connsiteY23" fmla="*/ 155445 h 765639"/>
                <a:gd name="connsiteX24" fmla="*/ 4611434 w 9182100"/>
                <a:gd name="connsiteY24" fmla="*/ 152492 h 765639"/>
                <a:gd name="connsiteX25" fmla="*/ 4587145 w 9182100"/>
                <a:gd name="connsiteY25" fmla="*/ 149349 h 765639"/>
                <a:gd name="connsiteX26" fmla="*/ 4387977 w 9182100"/>
                <a:gd name="connsiteY26" fmla="*/ 122774 h 765639"/>
                <a:gd name="connsiteX27" fmla="*/ 3989356 w 9182100"/>
                <a:gd name="connsiteY27" fmla="*/ 68577 h 765639"/>
                <a:gd name="connsiteX28" fmla="*/ 3789140 w 9182100"/>
                <a:gd name="connsiteY28" fmla="*/ 42192 h 765639"/>
                <a:gd name="connsiteX29" fmla="*/ 3689033 w 9182100"/>
                <a:gd name="connsiteY29" fmla="*/ 29143 h 765639"/>
                <a:gd name="connsiteX30" fmla="*/ 3634835 w 9182100"/>
                <a:gd name="connsiteY30" fmla="*/ 22571 h 765639"/>
                <a:gd name="connsiteX31" fmla="*/ 3579876 w 9182100"/>
                <a:gd name="connsiteY31" fmla="*/ 16856 h 765639"/>
                <a:gd name="connsiteX32" fmla="*/ 3147441 w 9182100"/>
                <a:gd name="connsiteY32" fmla="*/ 473 h 765639"/>
                <a:gd name="connsiteX33" fmla="*/ 2724722 w 9182100"/>
                <a:gd name="connsiteY33" fmla="*/ 22857 h 765639"/>
                <a:gd name="connsiteX34" fmla="*/ 1898428 w 9182100"/>
                <a:gd name="connsiteY34" fmla="*/ 147730 h 765639"/>
                <a:gd name="connsiteX35" fmla="*/ 1692878 w 9182100"/>
                <a:gd name="connsiteY35" fmla="*/ 195069 h 765639"/>
                <a:gd name="connsiteX36" fmla="*/ 1640205 w 9182100"/>
                <a:gd name="connsiteY36" fmla="*/ 208785 h 765639"/>
                <a:gd name="connsiteX37" fmla="*/ 1592294 w 9182100"/>
                <a:gd name="connsiteY37" fmla="*/ 221643 h 765639"/>
                <a:gd name="connsiteX38" fmla="*/ 1500092 w 9182100"/>
                <a:gd name="connsiteY38" fmla="*/ 245551 h 765639"/>
                <a:gd name="connsiteX39" fmla="*/ 1130046 w 9182100"/>
                <a:gd name="connsiteY39" fmla="*/ 318227 h 765639"/>
                <a:gd name="connsiteX40" fmla="*/ 944880 w 9182100"/>
                <a:gd name="connsiteY40" fmla="*/ 337658 h 765639"/>
                <a:gd name="connsiteX41" fmla="*/ 852583 w 9182100"/>
                <a:gd name="connsiteY41" fmla="*/ 341944 h 765639"/>
                <a:gd name="connsiteX42" fmla="*/ 760476 w 9182100"/>
                <a:gd name="connsiteY42" fmla="*/ 343087 h 765639"/>
                <a:gd name="connsiteX43" fmla="*/ 577215 w 9182100"/>
                <a:gd name="connsiteY43" fmla="*/ 332800 h 765639"/>
                <a:gd name="connsiteX44" fmla="*/ 394907 w 9182100"/>
                <a:gd name="connsiteY44" fmla="*/ 305463 h 765639"/>
                <a:gd name="connsiteX45" fmla="*/ 211265 w 9182100"/>
                <a:gd name="connsiteY45" fmla="*/ 261363 h 765639"/>
                <a:gd name="connsiteX46" fmla="*/ 17526 w 9182100"/>
                <a:gd name="connsiteY46" fmla="*/ 204880 h 765639"/>
                <a:gd name="connsiteX47" fmla="*/ 0 w 9182100"/>
                <a:gd name="connsiteY47" fmla="*/ 199927 h 765639"/>
                <a:gd name="connsiteX48" fmla="*/ 0 w 9182100"/>
                <a:gd name="connsiteY48" fmla="*/ 526920 h 765639"/>
                <a:gd name="connsiteX49" fmla="*/ 100298 w 9182100"/>
                <a:gd name="connsiteY49" fmla="*/ 571973 h 765639"/>
                <a:gd name="connsiteX50" fmla="*/ 301562 w 9182100"/>
                <a:gd name="connsiteY50" fmla="*/ 649697 h 765639"/>
                <a:gd name="connsiteX51" fmla="*/ 731044 w 9182100"/>
                <a:gd name="connsiteY51" fmla="*/ 746947 h 765639"/>
                <a:gd name="connsiteX52" fmla="*/ 1168241 w 9182100"/>
                <a:gd name="connsiteY52" fmla="*/ 762759 h 765639"/>
                <a:gd name="connsiteX53" fmla="*/ 1596581 w 9182100"/>
                <a:gd name="connsiteY53" fmla="*/ 716944 h 765639"/>
                <a:gd name="connsiteX54" fmla="*/ 1701641 w 9182100"/>
                <a:gd name="connsiteY54" fmla="*/ 697894 h 765639"/>
                <a:gd name="connsiteX55" fmla="*/ 1752124 w 9182100"/>
                <a:gd name="connsiteY55" fmla="*/ 688273 h 765639"/>
                <a:gd name="connsiteX56" fmla="*/ 1797939 w 9182100"/>
                <a:gd name="connsiteY56" fmla="*/ 679891 h 765639"/>
                <a:gd name="connsiteX57" fmla="*/ 1988630 w 9182100"/>
                <a:gd name="connsiteY57" fmla="*/ 649316 h 765639"/>
                <a:gd name="connsiteX58" fmla="*/ 2376297 w 9182100"/>
                <a:gd name="connsiteY58" fmla="*/ 601691 h 765639"/>
                <a:gd name="connsiteX59" fmla="*/ 2570416 w 9182100"/>
                <a:gd name="connsiteY59" fmla="*/ 584165 h 765639"/>
                <a:gd name="connsiteX60" fmla="*/ 2764155 w 9182100"/>
                <a:gd name="connsiteY60" fmla="*/ 571497 h 765639"/>
                <a:gd name="connsiteX61" fmla="*/ 2956941 w 9182100"/>
                <a:gd name="connsiteY61" fmla="*/ 564163 h 765639"/>
                <a:gd name="connsiteX62" fmla="*/ 3148298 w 9182100"/>
                <a:gd name="connsiteY62" fmla="*/ 562639 h 765639"/>
                <a:gd name="connsiteX63" fmla="*/ 3337274 w 9182100"/>
                <a:gd name="connsiteY63" fmla="*/ 568544 h 765639"/>
                <a:gd name="connsiteX64" fmla="*/ 3522345 w 9182100"/>
                <a:gd name="connsiteY64" fmla="*/ 583308 h 765639"/>
                <a:gd name="connsiteX65" fmla="*/ 3567779 w 9182100"/>
                <a:gd name="connsiteY65" fmla="*/ 588642 h 765639"/>
                <a:gd name="connsiteX66" fmla="*/ 3613785 w 9182100"/>
                <a:gd name="connsiteY66" fmla="*/ 594357 h 765639"/>
                <a:gd name="connsiteX67" fmla="*/ 3713798 w 9182100"/>
                <a:gd name="connsiteY67" fmla="*/ 607882 h 765639"/>
                <a:gd name="connsiteX68" fmla="*/ 3913823 w 9182100"/>
                <a:gd name="connsiteY68" fmla="*/ 634838 h 765639"/>
                <a:gd name="connsiteX69" fmla="*/ 4315873 w 9182100"/>
                <a:gd name="connsiteY69" fmla="*/ 686273 h 765639"/>
                <a:gd name="connsiteX70" fmla="*/ 4517422 w 9182100"/>
                <a:gd name="connsiteY70" fmla="*/ 710086 h 765639"/>
                <a:gd name="connsiteX71" fmla="*/ 4728972 w 9182100"/>
                <a:gd name="connsiteY71" fmla="*/ 731422 h 765639"/>
                <a:gd name="connsiteX72" fmla="*/ 5162931 w 9182100"/>
                <a:gd name="connsiteY72" fmla="*/ 744185 h 765639"/>
                <a:gd name="connsiteX73" fmla="*/ 5594033 w 9182100"/>
                <a:gd name="connsiteY73" fmla="*/ 706466 h 765639"/>
                <a:gd name="connsiteX74" fmla="*/ 5982939 w 9182100"/>
                <a:gd name="connsiteY74" fmla="*/ 655793 h 765639"/>
                <a:gd name="connsiteX75" fmla="*/ 6075045 w 9182100"/>
                <a:gd name="connsiteY75" fmla="*/ 648459 h 765639"/>
                <a:gd name="connsiteX76" fmla="*/ 6167819 w 9182100"/>
                <a:gd name="connsiteY76" fmla="*/ 643887 h 765639"/>
                <a:gd name="connsiteX77" fmla="*/ 6361081 w 9182100"/>
                <a:gd name="connsiteY77" fmla="*/ 639124 h 765639"/>
                <a:gd name="connsiteX78" fmla="*/ 6757321 w 9182100"/>
                <a:gd name="connsiteY78" fmla="*/ 640458 h 765639"/>
                <a:gd name="connsiteX79" fmla="*/ 7156704 w 9182100"/>
                <a:gd name="connsiteY79" fmla="*/ 649030 h 765639"/>
                <a:gd name="connsiteX80" fmla="*/ 7556373 w 9182100"/>
                <a:gd name="connsiteY80" fmla="*/ 662365 h 765639"/>
                <a:gd name="connsiteX81" fmla="*/ 7952328 w 9182100"/>
                <a:gd name="connsiteY81" fmla="*/ 682177 h 765639"/>
                <a:gd name="connsiteX82" fmla="*/ 8000714 w 9182100"/>
                <a:gd name="connsiteY82" fmla="*/ 685511 h 765639"/>
                <a:gd name="connsiteX83" fmla="*/ 8047196 w 9182100"/>
                <a:gd name="connsiteY83" fmla="*/ 689416 h 765639"/>
                <a:gd name="connsiteX84" fmla="*/ 8097965 w 9182100"/>
                <a:gd name="connsiteY84" fmla="*/ 693893 h 765639"/>
                <a:gd name="connsiteX85" fmla="*/ 8152733 w 9182100"/>
                <a:gd name="connsiteY85" fmla="*/ 697894 h 765639"/>
                <a:gd name="connsiteX86" fmla="*/ 8363903 w 9182100"/>
                <a:gd name="connsiteY86" fmla="*/ 705133 h 765639"/>
                <a:gd name="connsiteX87" fmla="*/ 8777764 w 9182100"/>
                <a:gd name="connsiteY87" fmla="*/ 698084 h 765639"/>
                <a:gd name="connsiteX88" fmla="*/ 9182005 w 9182100"/>
                <a:gd name="connsiteY88" fmla="*/ 668366 h 765639"/>
                <a:gd name="connsiteX89" fmla="*/ 9182005 w 9182100"/>
                <a:gd name="connsiteY89" fmla="*/ 351088 h 76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9182100" h="765639">
                  <a:moveTo>
                    <a:pt x="9182100" y="351088"/>
                  </a:moveTo>
                  <a:cubicBezTo>
                    <a:pt x="9180862" y="351088"/>
                    <a:pt x="9179719" y="350993"/>
                    <a:pt x="9178480" y="350993"/>
                  </a:cubicBezTo>
                  <a:cubicBezTo>
                    <a:pt x="9047607" y="346421"/>
                    <a:pt x="8915591" y="337944"/>
                    <a:pt x="8783955" y="327561"/>
                  </a:cubicBezTo>
                  <a:cubicBezTo>
                    <a:pt x="8652320" y="316894"/>
                    <a:pt x="8520589" y="304416"/>
                    <a:pt x="8390763" y="288795"/>
                  </a:cubicBezTo>
                  <a:cubicBezTo>
                    <a:pt x="8325898" y="281175"/>
                    <a:pt x="8261509" y="272602"/>
                    <a:pt x="8199502" y="262601"/>
                  </a:cubicBezTo>
                  <a:cubicBezTo>
                    <a:pt x="8184070" y="260029"/>
                    <a:pt x="8168831" y="257553"/>
                    <a:pt x="8153972" y="254886"/>
                  </a:cubicBezTo>
                  <a:lnTo>
                    <a:pt x="8131588" y="250790"/>
                  </a:lnTo>
                  <a:lnTo>
                    <a:pt x="8104632" y="246504"/>
                  </a:lnTo>
                  <a:cubicBezTo>
                    <a:pt x="8086725" y="243741"/>
                    <a:pt x="8068247" y="240598"/>
                    <a:pt x="8050911" y="238217"/>
                  </a:cubicBezTo>
                  <a:lnTo>
                    <a:pt x="7998810" y="230978"/>
                  </a:lnTo>
                  <a:cubicBezTo>
                    <a:pt x="7860697" y="212023"/>
                    <a:pt x="7725633" y="198021"/>
                    <a:pt x="7589902" y="183925"/>
                  </a:cubicBezTo>
                  <a:cubicBezTo>
                    <a:pt x="7454360" y="170304"/>
                    <a:pt x="7319010" y="158779"/>
                    <a:pt x="7183469" y="147634"/>
                  </a:cubicBezTo>
                  <a:cubicBezTo>
                    <a:pt x="7047929" y="137252"/>
                    <a:pt x="6912198" y="127632"/>
                    <a:pt x="6775990" y="119821"/>
                  </a:cubicBezTo>
                  <a:cubicBezTo>
                    <a:pt x="6639592" y="112582"/>
                    <a:pt x="6503194" y="105439"/>
                    <a:pt x="6364795" y="102391"/>
                  </a:cubicBezTo>
                  <a:cubicBezTo>
                    <a:pt x="6295263" y="101057"/>
                    <a:pt x="6225826" y="99819"/>
                    <a:pt x="6154293" y="100581"/>
                  </a:cubicBezTo>
                  <a:cubicBezTo>
                    <a:pt x="6136577" y="100581"/>
                    <a:pt x="6118860" y="100581"/>
                    <a:pt x="6100287" y="101343"/>
                  </a:cubicBezTo>
                  <a:cubicBezTo>
                    <a:pt x="6081903" y="101819"/>
                    <a:pt x="6063615" y="102486"/>
                    <a:pt x="6045327" y="103438"/>
                  </a:cubicBezTo>
                  <a:cubicBezTo>
                    <a:pt x="6008656" y="104962"/>
                    <a:pt x="5972175" y="107439"/>
                    <a:pt x="5935980" y="110296"/>
                  </a:cubicBezTo>
                  <a:cubicBezTo>
                    <a:pt x="5790724" y="121631"/>
                    <a:pt x="5651659" y="142110"/>
                    <a:pt x="5523357" y="157635"/>
                  </a:cubicBezTo>
                  <a:cubicBezTo>
                    <a:pt x="5394484" y="173542"/>
                    <a:pt x="5273040" y="183543"/>
                    <a:pt x="5149882" y="185639"/>
                  </a:cubicBezTo>
                  <a:cubicBezTo>
                    <a:pt x="5027010" y="187925"/>
                    <a:pt x="4902803" y="182210"/>
                    <a:pt x="4777073" y="170685"/>
                  </a:cubicBezTo>
                  <a:lnTo>
                    <a:pt x="4729925" y="166208"/>
                  </a:lnTo>
                  <a:lnTo>
                    <a:pt x="4682585" y="161064"/>
                  </a:lnTo>
                  <a:cubicBezTo>
                    <a:pt x="4666869" y="159445"/>
                    <a:pt x="4650963" y="157350"/>
                    <a:pt x="4635151" y="155445"/>
                  </a:cubicBezTo>
                  <a:lnTo>
                    <a:pt x="4611434" y="152492"/>
                  </a:lnTo>
                  <a:cubicBezTo>
                    <a:pt x="4603623" y="151539"/>
                    <a:pt x="4595622" y="150587"/>
                    <a:pt x="4587145" y="149349"/>
                  </a:cubicBezTo>
                  <a:lnTo>
                    <a:pt x="4387977" y="122774"/>
                  </a:lnTo>
                  <a:lnTo>
                    <a:pt x="3989356" y="68577"/>
                  </a:lnTo>
                  <a:lnTo>
                    <a:pt x="3789140" y="42192"/>
                  </a:lnTo>
                  <a:lnTo>
                    <a:pt x="3689033" y="29143"/>
                  </a:lnTo>
                  <a:lnTo>
                    <a:pt x="3634835" y="22571"/>
                  </a:lnTo>
                  <a:cubicBezTo>
                    <a:pt x="3616452" y="20285"/>
                    <a:pt x="3598069" y="18380"/>
                    <a:pt x="3579876" y="16856"/>
                  </a:cubicBezTo>
                  <a:cubicBezTo>
                    <a:pt x="3433667" y="3140"/>
                    <a:pt x="3289840" y="-1622"/>
                    <a:pt x="3147441" y="473"/>
                  </a:cubicBezTo>
                  <a:cubicBezTo>
                    <a:pt x="3005138" y="2283"/>
                    <a:pt x="2864263" y="10188"/>
                    <a:pt x="2724722" y="22857"/>
                  </a:cubicBezTo>
                  <a:cubicBezTo>
                    <a:pt x="2445353" y="48098"/>
                    <a:pt x="2171129" y="90198"/>
                    <a:pt x="1898428" y="147730"/>
                  </a:cubicBezTo>
                  <a:cubicBezTo>
                    <a:pt x="1830134" y="162208"/>
                    <a:pt x="1762030" y="177448"/>
                    <a:pt x="1692878" y="195069"/>
                  </a:cubicBezTo>
                  <a:lnTo>
                    <a:pt x="1640205" y="208785"/>
                  </a:lnTo>
                  <a:lnTo>
                    <a:pt x="1592294" y="221643"/>
                  </a:lnTo>
                  <a:cubicBezTo>
                    <a:pt x="1561624" y="229740"/>
                    <a:pt x="1530858" y="238503"/>
                    <a:pt x="1500092" y="245551"/>
                  </a:cubicBezTo>
                  <a:cubicBezTo>
                    <a:pt x="1377125" y="276412"/>
                    <a:pt x="1253490" y="300987"/>
                    <a:pt x="1130046" y="318227"/>
                  </a:cubicBezTo>
                  <a:cubicBezTo>
                    <a:pt x="1068229" y="326895"/>
                    <a:pt x="1006602" y="333086"/>
                    <a:pt x="944880" y="337658"/>
                  </a:cubicBezTo>
                  <a:cubicBezTo>
                    <a:pt x="914114" y="339277"/>
                    <a:pt x="883253" y="341563"/>
                    <a:pt x="852583" y="341944"/>
                  </a:cubicBezTo>
                  <a:cubicBezTo>
                    <a:pt x="821817" y="343278"/>
                    <a:pt x="791147" y="342992"/>
                    <a:pt x="760476" y="343087"/>
                  </a:cubicBezTo>
                  <a:cubicBezTo>
                    <a:pt x="699230" y="342135"/>
                    <a:pt x="638175" y="338706"/>
                    <a:pt x="577215" y="332800"/>
                  </a:cubicBezTo>
                  <a:cubicBezTo>
                    <a:pt x="516255" y="326895"/>
                    <a:pt x="455771" y="317179"/>
                    <a:pt x="394907" y="305463"/>
                  </a:cubicBezTo>
                  <a:cubicBezTo>
                    <a:pt x="334137" y="293557"/>
                    <a:pt x="273368" y="278412"/>
                    <a:pt x="211265" y="261363"/>
                  </a:cubicBezTo>
                  <a:cubicBezTo>
                    <a:pt x="149066" y="244123"/>
                    <a:pt x="85820" y="224310"/>
                    <a:pt x="17526" y="204880"/>
                  </a:cubicBezTo>
                  <a:cubicBezTo>
                    <a:pt x="11716" y="203165"/>
                    <a:pt x="5906" y="201546"/>
                    <a:pt x="0" y="199927"/>
                  </a:cubicBezTo>
                  <a:lnTo>
                    <a:pt x="0" y="526920"/>
                  </a:lnTo>
                  <a:cubicBezTo>
                    <a:pt x="32576" y="541874"/>
                    <a:pt x="66104" y="557114"/>
                    <a:pt x="100298" y="571973"/>
                  </a:cubicBezTo>
                  <a:cubicBezTo>
                    <a:pt x="164973" y="600167"/>
                    <a:pt x="232410" y="626456"/>
                    <a:pt x="301562" y="649697"/>
                  </a:cubicBezTo>
                  <a:cubicBezTo>
                    <a:pt x="439865" y="696655"/>
                    <a:pt x="585216" y="728754"/>
                    <a:pt x="731044" y="746947"/>
                  </a:cubicBezTo>
                  <a:cubicBezTo>
                    <a:pt x="876967" y="764664"/>
                    <a:pt x="1023652" y="769426"/>
                    <a:pt x="1168241" y="762759"/>
                  </a:cubicBezTo>
                  <a:cubicBezTo>
                    <a:pt x="1313021" y="756663"/>
                    <a:pt x="1455896" y="740185"/>
                    <a:pt x="1596581" y="716944"/>
                  </a:cubicBezTo>
                  <a:cubicBezTo>
                    <a:pt x="1632014" y="711610"/>
                    <a:pt x="1666685" y="704371"/>
                    <a:pt x="1701641" y="697894"/>
                  </a:cubicBezTo>
                  <a:lnTo>
                    <a:pt x="1752124" y="688273"/>
                  </a:lnTo>
                  <a:lnTo>
                    <a:pt x="1797939" y="679891"/>
                  </a:lnTo>
                  <a:cubicBezTo>
                    <a:pt x="1860328" y="669128"/>
                    <a:pt x="1924431" y="658746"/>
                    <a:pt x="1988630" y="649316"/>
                  </a:cubicBezTo>
                  <a:cubicBezTo>
                    <a:pt x="2117217" y="630838"/>
                    <a:pt x="2246852" y="614645"/>
                    <a:pt x="2376297" y="601691"/>
                  </a:cubicBezTo>
                  <a:cubicBezTo>
                    <a:pt x="2441067" y="595214"/>
                    <a:pt x="2505742" y="589118"/>
                    <a:pt x="2570416" y="584165"/>
                  </a:cubicBezTo>
                  <a:cubicBezTo>
                    <a:pt x="2635091" y="579402"/>
                    <a:pt x="2699671" y="574831"/>
                    <a:pt x="2764155" y="571497"/>
                  </a:cubicBezTo>
                  <a:cubicBezTo>
                    <a:pt x="2828639" y="568068"/>
                    <a:pt x="2892933" y="565401"/>
                    <a:pt x="2956941" y="564163"/>
                  </a:cubicBezTo>
                  <a:cubicBezTo>
                    <a:pt x="3021045" y="562353"/>
                    <a:pt x="3084766" y="561972"/>
                    <a:pt x="3148298" y="562639"/>
                  </a:cubicBezTo>
                  <a:cubicBezTo>
                    <a:pt x="3211735" y="563305"/>
                    <a:pt x="3274695" y="565591"/>
                    <a:pt x="3337274" y="568544"/>
                  </a:cubicBezTo>
                  <a:cubicBezTo>
                    <a:pt x="3399568" y="572259"/>
                    <a:pt x="3461671" y="576259"/>
                    <a:pt x="3522345" y="583308"/>
                  </a:cubicBezTo>
                  <a:cubicBezTo>
                    <a:pt x="3537680" y="584737"/>
                    <a:pt x="3552730" y="586737"/>
                    <a:pt x="3567779" y="588642"/>
                  </a:cubicBezTo>
                  <a:lnTo>
                    <a:pt x="3613785" y="594357"/>
                  </a:lnTo>
                  <a:lnTo>
                    <a:pt x="3713798" y="607882"/>
                  </a:lnTo>
                  <a:lnTo>
                    <a:pt x="3913823" y="634838"/>
                  </a:lnTo>
                  <a:cubicBezTo>
                    <a:pt x="4047268" y="652078"/>
                    <a:pt x="4180904" y="670366"/>
                    <a:pt x="4315873" y="686273"/>
                  </a:cubicBezTo>
                  <a:lnTo>
                    <a:pt x="4517422" y="710086"/>
                  </a:lnTo>
                  <a:cubicBezTo>
                    <a:pt x="4586573" y="717896"/>
                    <a:pt x="4657916" y="725992"/>
                    <a:pt x="4728972" y="731422"/>
                  </a:cubicBezTo>
                  <a:cubicBezTo>
                    <a:pt x="4871371" y="743042"/>
                    <a:pt x="5016627" y="748376"/>
                    <a:pt x="5162931" y="744185"/>
                  </a:cubicBezTo>
                  <a:cubicBezTo>
                    <a:pt x="5308949" y="740566"/>
                    <a:pt x="5456111" y="725611"/>
                    <a:pt x="5594033" y="706466"/>
                  </a:cubicBezTo>
                  <a:cubicBezTo>
                    <a:pt x="5732621" y="687511"/>
                    <a:pt x="5859876" y="667033"/>
                    <a:pt x="5982939" y="655793"/>
                  </a:cubicBezTo>
                  <a:cubicBezTo>
                    <a:pt x="6013799" y="652936"/>
                    <a:pt x="6044375" y="650364"/>
                    <a:pt x="6075045" y="648459"/>
                  </a:cubicBezTo>
                  <a:cubicBezTo>
                    <a:pt x="6105906" y="646363"/>
                    <a:pt x="6135529" y="645125"/>
                    <a:pt x="6167819" y="643887"/>
                  </a:cubicBezTo>
                  <a:cubicBezTo>
                    <a:pt x="6230779" y="641125"/>
                    <a:pt x="6295930" y="640077"/>
                    <a:pt x="6361081" y="639124"/>
                  </a:cubicBezTo>
                  <a:cubicBezTo>
                    <a:pt x="6491955" y="637981"/>
                    <a:pt x="6624638" y="638553"/>
                    <a:pt x="6757321" y="640458"/>
                  </a:cubicBezTo>
                  <a:cubicBezTo>
                    <a:pt x="6890195" y="642553"/>
                    <a:pt x="7023449" y="645030"/>
                    <a:pt x="7156704" y="649030"/>
                  </a:cubicBezTo>
                  <a:cubicBezTo>
                    <a:pt x="7289959" y="652650"/>
                    <a:pt x="7423404" y="656841"/>
                    <a:pt x="7556373" y="662365"/>
                  </a:cubicBezTo>
                  <a:cubicBezTo>
                    <a:pt x="7689152" y="667509"/>
                    <a:pt x="7822502" y="673986"/>
                    <a:pt x="7952328" y="682177"/>
                  </a:cubicBezTo>
                  <a:lnTo>
                    <a:pt x="8000714" y="685511"/>
                  </a:lnTo>
                  <a:cubicBezTo>
                    <a:pt x="8016811" y="686654"/>
                    <a:pt x="8031670" y="688178"/>
                    <a:pt x="8047196" y="689416"/>
                  </a:cubicBezTo>
                  <a:lnTo>
                    <a:pt x="8097965" y="693893"/>
                  </a:lnTo>
                  <a:cubicBezTo>
                    <a:pt x="8116539" y="695417"/>
                    <a:pt x="8134731" y="696846"/>
                    <a:pt x="8152733" y="697894"/>
                  </a:cubicBezTo>
                  <a:cubicBezTo>
                    <a:pt x="8224647" y="701989"/>
                    <a:pt x="8294465" y="704085"/>
                    <a:pt x="8363903" y="705133"/>
                  </a:cubicBezTo>
                  <a:cubicBezTo>
                    <a:pt x="8502777" y="706657"/>
                    <a:pt x="8640223" y="704180"/>
                    <a:pt x="8777764" y="698084"/>
                  </a:cubicBezTo>
                  <a:cubicBezTo>
                    <a:pt x="8912352" y="692083"/>
                    <a:pt x="9046845" y="682749"/>
                    <a:pt x="9182005" y="668366"/>
                  </a:cubicBezTo>
                  <a:lnTo>
                    <a:pt x="9182005" y="351088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3B13F0A7-4A3D-495C-918F-6DF1E912C6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75988" y="4555325"/>
            <a:ext cx="3225789" cy="1370747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l"/>
            <a:r>
              <a:rPr lang="en-US" sz="1800" dirty="0">
                <a:solidFill>
                  <a:schemeClr val="tx2"/>
                </a:solidFill>
              </a:rPr>
              <a:t>Eva Hasegawa</a:t>
            </a:r>
          </a:p>
          <a:p>
            <a:pPr algn="l"/>
            <a:r>
              <a:rPr lang="en-US" sz="1800" dirty="0">
                <a:solidFill>
                  <a:schemeClr val="tx2"/>
                </a:solidFill>
              </a:rPr>
              <a:t>New York University School of Medicine</a:t>
            </a:r>
          </a:p>
          <a:p>
            <a:pPr algn="l"/>
            <a:r>
              <a:rPr lang="en-US" sz="1800" dirty="0">
                <a:solidFill>
                  <a:schemeClr val="tx2"/>
                </a:solidFill>
              </a:rPr>
              <a:t>Supervisor: Dr. Isaac </a:t>
            </a:r>
            <a:r>
              <a:rPr lang="en-US" sz="1800" dirty="0" err="1">
                <a:solidFill>
                  <a:schemeClr val="tx2"/>
                </a:solidFill>
              </a:rPr>
              <a:t>Wirgin</a:t>
            </a:r>
            <a:endParaRPr lang="en-US" sz="1800" dirty="0">
              <a:solidFill>
                <a:schemeClr val="tx2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6A483E-9252-410F-81C5-2FC9489963A0}"/>
              </a:ext>
            </a:extLst>
          </p:cNvPr>
          <p:cNvSpPr txBox="1"/>
          <p:nvPr/>
        </p:nvSpPr>
        <p:spPr>
          <a:xfrm>
            <a:off x="21" y="6569476"/>
            <a:ext cx="12191979" cy="279590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rtlCol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1300" dirty="0">
                <a:solidFill>
                  <a:srgbClr val="FFFFFF"/>
                </a:solidFill>
              </a:rPr>
              <a:t>Photo: Lian Chang, Flickr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8B6ADE-996C-4AC2-80FA-A741C2A9AC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7117" y="4555325"/>
            <a:ext cx="6759103" cy="1444997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en-US" sz="2200" b="1" dirty="0">
                <a:solidFill>
                  <a:schemeClr val="tx2"/>
                </a:solidFill>
              </a:rPr>
              <a:t>Contribution of the Hudson River</a:t>
            </a:r>
            <a:br>
              <a:rPr lang="en-US" sz="2200" b="1" dirty="0">
                <a:solidFill>
                  <a:schemeClr val="tx2"/>
                </a:solidFill>
              </a:rPr>
            </a:br>
            <a:r>
              <a:rPr lang="en-US" sz="2200" b="1" dirty="0">
                <a:solidFill>
                  <a:schemeClr val="tx2"/>
                </a:solidFill>
              </a:rPr>
              <a:t>Striped Bass Population to the Mixed Coastal Recreational Harvest at Montauk Point, NY</a:t>
            </a:r>
          </a:p>
        </p:txBody>
      </p:sp>
    </p:spTree>
    <p:extLst>
      <p:ext uri="{BB962C8B-B14F-4D97-AF65-F5344CB8AC3E}">
        <p14:creationId xmlns:p14="http://schemas.microsoft.com/office/powerpoint/2010/main" val="39259572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able&#10;&#10;Description automatically generated">
            <a:extLst>
              <a:ext uri="{FF2B5EF4-FFF2-40B4-BE49-F238E27FC236}">
                <a16:creationId xmlns:a16="http://schemas.microsoft.com/office/drawing/2014/main" id="{C724F6EF-3167-479E-B43D-5D6CAAF118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21" y="1907336"/>
            <a:ext cx="11728755" cy="2547029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21E5C497-5E6C-4520-AE1E-88967E25DCFB}"/>
              </a:ext>
            </a:extLst>
          </p:cNvPr>
          <p:cNvSpPr txBox="1">
            <a:spLocks/>
          </p:cNvSpPr>
          <p:nvPr/>
        </p:nvSpPr>
        <p:spPr>
          <a:xfrm>
            <a:off x="609598" y="241533"/>
            <a:ext cx="10972800" cy="16629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F’st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Analysis Showed Highly Significant Differences Among Hudson, Delaware, Pooled Chesapeake, and Roanoke Populations</a:t>
            </a:r>
            <a:r>
              <a:rPr lang="en-US" sz="2400" b="0" i="0" u="none" strike="noStrike" dirty="0">
                <a:effectLst/>
                <a:latin typeface="Times New Roman" panose="02020603050405020304" pitchFamily="18" charset="0"/>
              </a:rPr>
              <a:t>; No differences between Delaware and Chesapeake Populations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DD8306D-1172-41FE-8C03-DE32F2ABDE82}"/>
              </a:ext>
            </a:extLst>
          </p:cNvPr>
          <p:cNvSpPr/>
          <p:nvPr/>
        </p:nvSpPr>
        <p:spPr>
          <a:xfrm>
            <a:off x="231621" y="2478604"/>
            <a:ext cx="11680515" cy="17015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3BB8E82-F169-47CB-94D9-5AB4FBFD29C1}"/>
              </a:ext>
            </a:extLst>
          </p:cNvPr>
          <p:cNvSpPr/>
          <p:nvPr/>
        </p:nvSpPr>
        <p:spPr>
          <a:xfrm>
            <a:off x="231621" y="3922568"/>
            <a:ext cx="11680514" cy="17015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E4B29C7-F211-455B-B852-D63C1CEB353C}"/>
              </a:ext>
            </a:extLst>
          </p:cNvPr>
          <p:cNvSpPr/>
          <p:nvPr/>
        </p:nvSpPr>
        <p:spPr>
          <a:xfrm>
            <a:off x="231621" y="4657033"/>
            <a:ext cx="232299" cy="17015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0736B13-1674-4EAB-9C75-3D43ADE88705}"/>
              </a:ext>
            </a:extLst>
          </p:cNvPr>
          <p:cNvSpPr txBox="1"/>
          <p:nvPr/>
        </p:nvSpPr>
        <p:spPr>
          <a:xfrm>
            <a:off x="463920" y="4572833"/>
            <a:ext cx="18909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Hudson River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9622F3F-17D5-4B26-8722-DEF7577554D5}"/>
              </a:ext>
            </a:extLst>
          </p:cNvPr>
          <p:cNvSpPr/>
          <p:nvPr/>
        </p:nvSpPr>
        <p:spPr>
          <a:xfrm>
            <a:off x="231621" y="4934737"/>
            <a:ext cx="232299" cy="17015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0D5E8CC-E44A-41D7-9CC3-2B9A28CBDD04}"/>
              </a:ext>
            </a:extLst>
          </p:cNvPr>
          <p:cNvSpPr txBox="1"/>
          <p:nvPr/>
        </p:nvSpPr>
        <p:spPr>
          <a:xfrm>
            <a:off x="463919" y="4847394"/>
            <a:ext cx="18909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Roanoke River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51A4E15-7818-4153-807C-82A653B0C8B8}"/>
              </a:ext>
            </a:extLst>
          </p:cNvPr>
          <p:cNvSpPr/>
          <p:nvPr/>
        </p:nvSpPr>
        <p:spPr>
          <a:xfrm>
            <a:off x="1242877" y="2266096"/>
            <a:ext cx="674702" cy="201712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8566214-0599-42A1-953D-1ABA0AC53E3D}"/>
              </a:ext>
            </a:extLst>
          </p:cNvPr>
          <p:cNvSpPr/>
          <p:nvPr/>
        </p:nvSpPr>
        <p:spPr>
          <a:xfrm>
            <a:off x="10173809" y="2266096"/>
            <a:ext cx="488272" cy="2017128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3214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CEBAE66-9C1F-4BFF-A170-FE031B9792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88" y="629412"/>
            <a:ext cx="12091386" cy="2451504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6DD3E173-4E1F-4142-89A3-F4E8A454A2FF}"/>
              </a:ext>
            </a:extLst>
          </p:cNvPr>
          <p:cNvSpPr txBox="1">
            <a:spLocks/>
          </p:cNvSpPr>
          <p:nvPr/>
        </p:nvSpPr>
        <p:spPr>
          <a:xfrm>
            <a:off x="1147542" y="34606"/>
            <a:ext cx="9896912" cy="5948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Results: STRUCTURE Analysis of Number of Genetic Clusters Using 12 Loci</a:t>
            </a:r>
          </a:p>
        </p:txBody>
      </p:sp>
      <p:pic>
        <p:nvPicPr>
          <p:cNvPr id="11" name="Picture 10" descr="Chart, histogram&#10;&#10;Description automatically generated">
            <a:extLst>
              <a:ext uri="{FF2B5EF4-FFF2-40B4-BE49-F238E27FC236}">
                <a16:creationId xmlns:a16="http://schemas.microsoft.com/office/drawing/2014/main" id="{88AEBE34-51E3-4E54-AE90-293670FD20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26" y="4221159"/>
            <a:ext cx="11689345" cy="24373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E721992-75E0-4CA1-8074-10243DF7E26E}"/>
              </a:ext>
            </a:extLst>
          </p:cNvPr>
          <p:cNvSpPr txBox="1"/>
          <p:nvPr/>
        </p:nvSpPr>
        <p:spPr>
          <a:xfrm>
            <a:off x="179032" y="2932088"/>
            <a:ext cx="11833934" cy="12890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Among 11 sampling collections, we found 3 major populations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Delaware specimens are not genetically different from Chesapeake specimens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distinct clusters found in Chesapeake collections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Choptank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Nanticoke in one cluster?)</a:t>
            </a:r>
          </a:p>
        </p:txBody>
      </p:sp>
    </p:spTree>
    <p:extLst>
      <p:ext uri="{BB962C8B-B14F-4D97-AF65-F5344CB8AC3E}">
        <p14:creationId xmlns:p14="http://schemas.microsoft.com/office/powerpoint/2010/main" val="38688403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201D8ACC-A969-4B9B-99FD-03E97DA34AF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5225593"/>
              </p:ext>
            </p:extLst>
          </p:nvPr>
        </p:nvGraphicFramePr>
        <p:xfrm>
          <a:off x="2345179" y="954348"/>
          <a:ext cx="7501633" cy="3515560"/>
        </p:xfrm>
        <a:graphic>
          <a:graphicData uri="http://schemas.openxmlformats.org/drawingml/2006/table">
            <a:tbl>
              <a:tblPr/>
              <a:tblGrid>
                <a:gridCol w="1997962">
                  <a:extLst>
                    <a:ext uri="{9D8B030D-6E8A-4147-A177-3AD203B41FA5}">
                      <a16:colId xmlns:a16="http://schemas.microsoft.com/office/drawing/2014/main" val="2632600359"/>
                    </a:ext>
                  </a:extLst>
                </a:gridCol>
                <a:gridCol w="1596152">
                  <a:extLst>
                    <a:ext uri="{9D8B030D-6E8A-4147-A177-3AD203B41FA5}">
                      <a16:colId xmlns:a16="http://schemas.microsoft.com/office/drawing/2014/main" val="3637985958"/>
                    </a:ext>
                  </a:extLst>
                </a:gridCol>
                <a:gridCol w="257787">
                  <a:extLst>
                    <a:ext uri="{9D8B030D-6E8A-4147-A177-3AD203B41FA5}">
                      <a16:colId xmlns:a16="http://schemas.microsoft.com/office/drawing/2014/main" val="4211560794"/>
                    </a:ext>
                  </a:extLst>
                </a:gridCol>
                <a:gridCol w="3649732">
                  <a:extLst>
                    <a:ext uri="{9D8B030D-6E8A-4147-A177-3AD203B41FA5}">
                      <a16:colId xmlns:a16="http://schemas.microsoft.com/office/drawing/2014/main" val="1626337078"/>
                    </a:ext>
                  </a:extLst>
                </a:gridCol>
              </a:tblGrid>
              <a:tr h="87889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Population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Assignment Accuracy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95% CI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0209892"/>
                  </a:ext>
                </a:extLst>
              </a:tr>
              <a:tr h="87889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Hudson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0.9295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(0.8630, 0.9792)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4237070"/>
                  </a:ext>
                </a:extLst>
              </a:tr>
              <a:tr h="87889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Chesapeake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0.9645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(0.9212, 0.9992)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6464442"/>
                  </a:ext>
                </a:extLst>
              </a:tr>
              <a:tr h="87889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Roanoke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0.8055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(0.7256, 0.8656)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1455316"/>
                  </a:ext>
                </a:extLst>
              </a:tr>
            </a:tbl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2EA25652-2317-456A-9F48-0F52C792AD4A}"/>
              </a:ext>
            </a:extLst>
          </p:cNvPr>
          <p:cNvSpPr txBox="1">
            <a:spLocks/>
          </p:cNvSpPr>
          <p:nvPr/>
        </p:nvSpPr>
        <p:spPr>
          <a:xfrm>
            <a:off x="1105739" y="337207"/>
            <a:ext cx="9980515" cy="4706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Results: Assignment Accuracy Back to Collection Site was High Using 12 Loci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A18A0E-14E3-4072-B391-53231B4887B3}"/>
              </a:ext>
            </a:extLst>
          </p:cNvPr>
          <p:cNvSpPr txBox="1"/>
          <p:nvPr/>
        </p:nvSpPr>
        <p:spPr>
          <a:xfrm>
            <a:off x="2036683" y="4616388"/>
            <a:ext cx="8118628" cy="17045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Analyzed in Oncor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Fishery sample is simulated where all the specimens are from the same population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Measures how accurately specimens are assigned back to their sampling area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Indicates how useful the loci are in assigning specimens to baseline populations </a:t>
            </a:r>
          </a:p>
        </p:txBody>
      </p:sp>
    </p:spTree>
    <p:extLst>
      <p:ext uri="{BB962C8B-B14F-4D97-AF65-F5344CB8AC3E}">
        <p14:creationId xmlns:p14="http://schemas.microsoft.com/office/powerpoint/2010/main" val="41942887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2B07FF4-4F17-4E3D-AEE8-39A7C4BE82DD}"/>
              </a:ext>
            </a:extLst>
          </p:cNvPr>
          <p:cNvSpPr txBox="1"/>
          <p:nvPr/>
        </p:nvSpPr>
        <p:spPr>
          <a:xfrm>
            <a:off x="437848" y="1091397"/>
            <a:ext cx="8389397" cy="5167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 defTabSz="9144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Spawning success and recruitment within these populations </a:t>
            </a:r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vary temporally and is often asynchronous </a:t>
            </a:r>
          </a:p>
          <a:p>
            <a:pPr marL="285750" indent="-228600" defTabSz="9144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likely require differing levels of protection over time</a:t>
            </a:r>
          </a:p>
          <a:p>
            <a:pPr marL="285750" indent="-228600" defTabSz="9144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Quantitative estimate of their contributions needed for effective management </a:t>
            </a:r>
          </a:p>
          <a:p>
            <a:pPr marL="285750" indent="-228600" defTabSz="9144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Population origin analyses are critical in evaluating the impact of mortality in mixed coastal fisheries on individual populations such as the Hudson River </a:t>
            </a:r>
          </a:p>
        </p:txBody>
      </p:sp>
      <p:sp>
        <p:nvSpPr>
          <p:cNvPr id="18" name="Rectangle 11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3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Fishing with solid fill">
            <a:extLst>
              <a:ext uri="{FF2B5EF4-FFF2-40B4-BE49-F238E27FC236}">
                <a16:creationId xmlns:a16="http://schemas.microsoft.com/office/drawing/2014/main" id="{895745AE-98D5-4597-B047-E2B409230F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13987" y="2857501"/>
            <a:ext cx="1142998" cy="1142998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CBD98C50-A64C-41D1-8EF1-047CF47F66B2}"/>
              </a:ext>
            </a:extLst>
          </p:cNvPr>
          <p:cNvSpPr txBox="1">
            <a:spLocks/>
          </p:cNvSpPr>
          <p:nvPr/>
        </p:nvSpPr>
        <p:spPr>
          <a:xfrm>
            <a:off x="229030" y="461639"/>
            <a:ext cx="8807035" cy="5671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Next: Assignment of Montauk fish - Why do we need to know population contributions?</a:t>
            </a:r>
          </a:p>
        </p:txBody>
      </p:sp>
    </p:spTree>
    <p:extLst>
      <p:ext uri="{BB962C8B-B14F-4D97-AF65-F5344CB8AC3E}">
        <p14:creationId xmlns:p14="http://schemas.microsoft.com/office/powerpoint/2010/main" val="38012575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A97C155-BF92-4229-91C4-5EA8B0B4CF95}"/>
              </a:ext>
            </a:extLst>
          </p:cNvPr>
          <p:cNvSpPr txBox="1">
            <a:spLocks/>
          </p:cNvSpPr>
          <p:nvPr/>
        </p:nvSpPr>
        <p:spPr>
          <a:xfrm>
            <a:off x="1251852" y="496661"/>
            <a:ext cx="9688289" cy="5948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Results: Population Origin of Montauk Fish Using Two Methods With 8 Loci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ED5661CE-5084-474F-9E80-D5F54704B1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675877"/>
              </p:ext>
            </p:extLst>
          </p:nvPr>
        </p:nvGraphicFramePr>
        <p:xfrm>
          <a:off x="2578220" y="1781266"/>
          <a:ext cx="7035555" cy="3295468"/>
        </p:xfrm>
        <a:graphic>
          <a:graphicData uri="http://schemas.openxmlformats.org/drawingml/2006/table">
            <a:tbl>
              <a:tblPr>
                <a:solidFill>
                  <a:srgbClr val="F2F2F2">
                    <a:alpha val="30196"/>
                  </a:srgbClr>
                </a:solidFill>
              </a:tblPr>
              <a:tblGrid>
                <a:gridCol w="2042178">
                  <a:extLst>
                    <a:ext uri="{9D8B030D-6E8A-4147-A177-3AD203B41FA5}">
                      <a16:colId xmlns:a16="http://schemas.microsoft.com/office/drawing/2014/main" val="3130497546"/>
                    </a:ext>
                  </a:extLst>
                </a:gridCol>
                <a:gridCol w="1578614">
                  <a:extLst>
                    <a:ext uri="{9D8B030D-6E8A-4147-A177-3AD203B41FA5}">
                      <a16:colId xmlns:a16="http://schemas.microsoft.com/office/drawing/2014/main" val="1794996945"/>
                    </a:ext>
                  </a:extLst>
                </a:gridCol>
                <a:gridCol w="3414763">
                  <a:extLst>
                    <a:ext uri="{9D8B030D-6E8A-4147-A177-3AD203B41FA5}">
                      <a16:colId xmlns:a16="http://schemas.microsoft.com/office/drawing/2014/main" val="1450966519"/>
                    </a:ext>
                  </a:extLst>
                </a:gridCol>
              </a:tblGrid>
              <a:tr h="823867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Population Estimates with 95% CI</a:t>
                      </a:r>
                    </a:p>
                  </a:txBody>
                  <a:tcPr marL="206405" marR="13231" marT="158773" marB="158773" anchor="b">
                    <a:lnL w="38100" cap="flat" cmpd="sng" algn="ctr">
                      <a:noFill/>
                      <a:prstDash val="solid"/>
                    </a:lnL>
                    <a:lnR w="38100" cap="flat" cmpd="sng" algn="ctr">
                      <a:noFill/>
                      <a:prstDash val="solid"/>
                    </a:lnR>
                    <a:lnT w="38100" cap="flat" cmpd="sng" algn="ctr">
                      <a:noFill/>
                      <a:prstDash val="soli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3536005"/>
                  </a:ext>
                </a:extLst>
              </a:tr>
              <a:tr h="823867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Hudson</a:t>
                      </a:r>
                    </a:p>
                  </a:txBody>
                  <a:tcPr marL="206405" marR="13231" marT="158773" marB="158773" anchor="b">
                    <a:lnL w="38100" cap="flat" cmpd="sng" algn="ctr">
                      <a:noFill/>
                      <a:prstDash val="soli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0.085</a:t>
                      </a:r>
                    </a:p>
                  </a:txBody>
                  <a:tcPr marL="206405" marR="13231" marT="158773" marB="158773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(0.025, 0.167)</a:t>
                      </a:r>
                    </a:p>
                  </a:txBody>
                  <a:tcPr marL="206405" marR="13231" marT="158773" marB="158773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L>
                    <a:lnR w="38100" cap="flat" cmpd="sng" algn="ctr">
                      <a:noFill/>
                      <a:prstDash val="soli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6173852"/>
                  </a:ext>
                </a:extLst>
              </a:tr>
              <a:tr h="823867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Chesapeake</a:t>
                      </a:r>
                    </a:p>
                  </a:txBody>
                  <a:tcPr marL="206405" marR="13231" marT="158773" marB="158773" anchor="b">
                    <a:lnL w="38100" cap="flat" cmpd="sng" algn="ctr">
                      <a:noFill/>
                      <a:prstDash val="soli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0.8792</a:t>
                      </a:r>
                    </a:p>
                  </a:txBody>
                  <a:tcPr marL="206405" marR="13231" marT="158773" marB="158773" anchor="b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(0.766, 0.945)</a:t>
                      </a:r>
                    </a:p>
                  </a:txBody>
                  <a:tcPr marL="206405" marR="13231" marT="158773" marB="158773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L>
                    <a:lnR w="38100" cap="flat" cmpd="sng" algn="ctr">
                      <a:noFill/>
                      <a:prstDash val="soli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7879689"/>
                  </a:ext>
                </a:extLst>
              </a:tr>
              <a:tr h="823867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Roanoke</a:t>
                      </a:r>
                    </a:p>
                  </a:txBody>
                  <a:tcPr marL="206405" marR="13231" marT="158773" marB="158773" anchor="b">
                    <a:lnL w="38100" cap="flat" cmpd="sng" algn="ctr">
                      <a:noFill/>
                      <a:prstDash val="soli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T>
                    <a:lnB w="38100" cap="flat" cmpd="sng" algn="ctr">
                      <a:noFill/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0.0358</a:t>
                      </a:r>
                    </a:p>
                  </a:txBody>
                  <a:tcPr marL="206405" marR="13231" marT="158773" marB="158773" anchor="b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T>
                    <a:lnB w="38100" cap="flat" cmpd="sng" algn="ctr">
                      <a:noFill/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(0.000, 0.128)</a:t>
                      </a:r>
                    </a:p>
                  </a:txBody>
                  <a:tcPr marL="206405" marR="13231" marT="158773" marB="158773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L>
                    <a:lnR w="38100" cap="flat" cmpd="sng" algn="ctr">
                      <a:noFill/>
                      <a:prstDash val="soli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T>
                    <a:lnB w="38100" cap="flat" cmpd="sng" algn="ctr">
                      <a:noFill/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1268039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6E333928-CB91-497C-A1F4-32A24B65DA38}"/>
              </a:ext>
            </a:extLst>
          </p:cNvPr>
          <p:cNvSpPr txBox="1"/>
          <p:nvPr/>
        </p:nvSpPr>
        <p:spPr>
          <a:xfrm>
            <a:off x="2578219" y="1316748"/>
            <a:ext cx="42930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Mixed Stock Analysis</a:t>
            </a:r>
          </a:p>
        </p:txBody>
      </p:sp>
    </p:spTree>
    <p:extLst>
      <p:ext uri="{BB962C8B-B14F-4D97-AF65-F5344CB8AC3E}">
        <p14:creationId xmlns:p14="http://schemas.microsoft.com/office/powerpoint/2010/main" val="2268490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71BFE61-8AA5-40A9-A94C-DA26FDEC41DA}"/>
              </a:ext>
            </a:extLst>
          </p:cNvPr>
          <p:cNvSpPr txBox="1"/>
          <p:nvPr/>
        </p:nvSpPr>
        <p:spPr>
          <a:xfrm>
            <a:off x="1529382" y="1227940"/>
            <a:ext cx="9133228" cy="1133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Individual-based Assignment</a:t>
            </a:r>
          </a:p>
          <a:p>
            <a:pPr algn="ctr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Hudson – 13.3%     Chesapeake – 77.9%    Roanoke – 8.8%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2AEF379-8219-4043-8124-EE7294214F71}"/>
              </a:ext>
            </a:extLst>
          </p:cNvPr>
          <p:cNvSpPr txBox="1">
            <a:spLocks/>
          </p:cNvSpPr>
          <p:nvPr/>
        </p:nvSpPr>
        <p:spPr>
          <a:xfrm>
            <a:off x="1251852" y="496661"/>
            <a:ext cx="9688289" cy="5948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Results: Population Origin of Montauk Fish Using Two Methods With 8 Loci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13101014-82A8-4126-9B51-241D32F6C56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998000"/>
              </p:ext>
            </p:extLst>
          </p:nvPr>
        </p:nvGraphicFramePr>
        <p:xfrm>
          <a:off x="0" y="2659779"/>
          <a:ext cx="9062703" cy="4305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13101014-82A8-4126-9B51-241D32F6C56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7454189"/>
              </p:ext>
            </p:extLst>
          </p:nvPr>
        </p:nvGraphicFramePr>
        <p:xfrm>
          <a:off x="974383" y="2659779"/>
          <a:ext cx="10243226" cy="38827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155622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DB6509-D9B4-4B5B-95A5-C0BAFE0FD9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7128" y="859951"/>
            <a:ext cx="6149227" cy="5895956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Berggren and Lieberman (1978) estimated contributions using morphological characteristics</a:t>
            </a:r>
          </a:p>
          <a:p>
            <a:pPr lvl="1">
              <a:lnSpc>
                <a:spcPct val="150000"/>
              </a:lnSpc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6.5% Hudson, 90.8% Chesapeake, 2.7% Roanoke</a:t>
            </a:r>
          </a:p>
          <a:p>
            <a:pPr>
              <a:lnSpc>
                <a:spcPct val="150000"/>
              </a:lnSpc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effectively distinguish between Chesapeake, Hudson, and Roanoke fish</a:t>
            </a:r>
          </a:p>
          <a:p>
            <a:pPr lvl="1">
              <a:lnSpc>
                <a:spcPct val="150000"/>
              </a:lnSpc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4 new loci are good markers for population assignment</a:t>
            </a:r>
          </a:p>
          <a:p>
            <a:pPr lvl="1">
              <a:lnSpc>
                <a:spcPct val="150000"/>
              </a:lnSpc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Delaware population not genetically distinct from pooled or individual Chesapeake population</a:t>
            </a:r>
          </a:p>
          <a:p>
            <a:pPr>
              <a:lnSpc>
                <a:spcPct val="150000"/>
              </a:lnSpc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Chesapeake population is the main contributor at Montauk</a:t>
            </a:r>
          </a:p>
          <a:p>
            <a:pPr lvl="1">
              <a:lnSpc>
                <a:spcPct val="150000"/>
              </a:lnSpc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Slight difference between Nanticoke and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Choptank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populations compared to other Chesapeake populations</a:t>
            </a:r>
          </a:p>
          <a:p>
            <a:pPr lvl="1">
              <a:lnSpc>
                <a:spcPct val="150000"/>
              </a:lnSpc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Also observed in study using SNPs (LeBlanc et al, 2020) and microsatellite study by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Wirgin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al, 2020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54706EC-0F58-479B-A481-4011587EC622}"/>
              </a:ext>
            </a:extLst>
          </p:cNvPr>
          <p:cNvSpPr txBox="1">
            <a:spLocks/>
          </p:cNvSpPr>
          <p:nvPr/>
        </p:nvSpPr>
        <p:spPr>
          <a:xfrm>
            <a:off x="2669635" y="210375"/>
            <a:ext cx="6852729" cy="5948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Discussion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A person holding a fish&#10;&#10;Description automatically generated">
            <a:extLst>
              <a:ext uri="{FF2B5EF4-FFF2-40B4-BE49-F238E27FC236}">
                <a16:creationId xmlns:a16="http://schemas.microsoft.com/office/drawing/2014/main" id="{5BA4DE20-3D01-4156-9CEC-1BD44D54E6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377" y="1013558"/>
            <a:ext cx="5237495" cy="3488019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DE65832-A15A-4B80-BE2D-5268947353A7}"/>
              </a:ext>
            </a:extLst>
          </p:cNvPr>
          <p:cNvSpPr txBox="1"/>
          <p:nvPr/>
        </p:nvSpPr>
        <p:spPr>
          <a:xfrm>
            <a:off x="6516355" y="4600575"/>
            <a:ext cx="52374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Photo: https://fishingbooker.com/blog/long-island-striped-bass-fishing-all-you-need-to-know/</a:t>
            </a:r>
          </a:p>
        </p:txBody>
      </p:sp>
    </p:spTree>
    <p:extLst>
      <p:ext uri="{BB962C8B-B14F-4D97-AF65-F5344CB8AC3E}">
        <p14:creationId xmlns:p14="http://schemas.microsoft.com/office/powerpoint/2010/main" val="25521340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11FF91-1E7B-4E57-811F-05FD4900B6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207363"/>
            <a:ext cx="10515600" cy="514715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b="0" i="0" u="none" strike="noStrike" dirty="0">
                <a:effectLst/>
                <a:latin typeface="Times New Roman" panose="02020603050405020304" pitchFamily="18" charset="0"/>
              </a:rPr>
              <a:t>Complete genotyping of the remainder of the 410 Montauk specimens with all 12 loci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rtl="0" fontAlgn="base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effectLst/>
                <a:latin typeface="Times New Roman" panose="02020603050405020304" pitchFamily="18" charset="0"/>
              </a:rPr>
              <a:t>Do Mixed Stock Analysis and Individual Based Assignment testing of the complete Montauk collection</a:t>
            </a:r>
            <a:endParaRPr lang="en-US" sz="2400" b="0" i="0" u="none" strike="noStrike" dirty="0">
              <a:effectLst/>
              <a:latin typeface="Arial" panose="020B0604020202020204" pitchFamily="34" charset="0"/>
            </a:endParaRPr>
          </a:p>
          <a:p>
            <a:pPr rtl="0" fontAlgn="base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effectLst/>
                <a:latin typeface="Times New Roman" panose="02020603050405020304" pitchFamily="18" charset="0"/>
              </a:rPr>
              <a:t>Compare population origin of Montauk specimens</a:t>
            </a:r>
            <a:endParaRPr lang="en-US" sz="2400" b="0" i="0" u="none" strike="noStrike" dirty="0">
              <a:effectLst/>
              <a:latin typeface="Arial" panose="020B0604020202020204" pitchFamily="34" charset="0"/>
            </a:endParaRPr>
          </a:p>
          <a:p>
            <a:pPr marL="742950" lvl="1" indent="-285750" rtl="0" fontAlgn="base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effectLst/>
                <a:latin typeface="Times New Roman" panose="02020603050405020304" pitchFamily="18" charset="0"/>
              </a:rPr>
              <a:t>Collected in different time periods</a:t>
            </a:r>
            <a:endParaRPr lang="en-US" b="0" i="0" u="none" strike="noStrike" dirty="0">
              <a:effectLst/>
              <a:latin typeface="Arial" panose="020B0604020202020204" pitchFamily="34" charset="0"/>
            </a:endParaRPr>
          </a:p>
          <a:p>
            <a:pPr marL="742950" lvl="1" indent="-285750" rtl="0" fontAlgn="base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effectLst/>
                <a:latin typeface="Times New Roman" panose="02020603050405020304" pitchFamily="18" charset="0"/>
              </a:rPr>
              <a:t>Of different sizes</a:t>
            </a:r>
            <a:endParaRPr lang="en-US" b="0" i="0" u="none" strike="noStrike" dirty="0">
              <a:effectLst/>
              <a:latin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2CC2615-2341-491B-B886-9565D67DF714}"/>
              </a:ext>
            </a:extLst>
          </p:cNvPr>
          <p:cNvSpPr txBox="1">
            <a:spLocks/>
          </p:cNvSpPr>
          <p:nvPr/>
        </p:nvSpPr>
        <p:spPr>
          <a:xfrm>
            <a:off x="2669635" y="210375"/>
            <a:ext cx="6852729" cy="5948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Next Steps</a:t>
            </a:r>
          </a:p>
        </p:txBody>
      </p:sp>
      <p:pic>
        <p:nvPicPr>
          <p:cNvPr id="6" name="Graphic 5" descr="Koi with solid fill">
            <a:extLst>
              <a:ext uri="{FF2B5EF4-FFF2-40B4-BE49-F238E27FC236}">
                <a16:creationId xmlns:a16="http://schemas.microsoft.com/office/drawing/2014/main" id="{5CB1A6F1-4680-48E8-8A91-3D1B7854FA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79282" y="205664"/>
            <a:ext cx="824145" cy="824145"/>
          </a:xfrm>
          <a:prstGeom prst="rect">
            <a:avLst/>
          </a:prstGeom>
        </p:spPr>
      </p:pic>
      <p:pic>
        <p:nvPicPr>
          <p:cNvPr id="7" name="Graphic 6" descr="Koi with solid fill">
            <a:extLst>
              <a:ext uri="{FF2B5EF4-FFF2-40B4-BE49-F238E27FC236}">
                <a16:creationId xmlns:a16="http://schemas.microsoft.com/office/drawing/2014/main" id="{8AA7CB05-5533-4DE8-8B46-E729E4C881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88574" y="205664"/>
            <a:ext cx="824145" cy="824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3656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268C09-310C-44B0-A0A5-C47ED2C97C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12053"/>
            <a:ext cx="6106986" cy="5164909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Supervisor: Dr. Isaac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Wirgin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Lab: Lorraine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Maceda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Lab: Dr. Nirmal K. Roy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Specimens: Captain Burt Prince and the crew of the Susie E II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 clip collection: Burt’s son Justin Prince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Hudson River Foundation </a:t>
            </a:r>
          </a:p>
          <a:p>
            <a:pPr marL="0" indent="0">
              <a:lnSpc>
                <a:spcPct val="150000"/>
              </a:lnSpc>
              <a:buNone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293F8DB-2884-49FB-9398-341E437600DB}"/>
              </a:ext>
            </a:extLst>
          </p:cNvPr>
          <p:cNvSpPr txBox="1">
            <a:spLocks/>
          </p:cNvSpPr>
          <p:nvPr/>
        </p:nvSpPr>
        <p:spPr>
          <a:xfrm>
            <a:off x="2669635" y="210375"/>
            <a:ext cx="6852729" cy="5948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Acknowledgements</a:t>
            </a:r>
          </a:p>
        </p:txBody>
      </p:sp>
      <p:pic>
        <p:nvPicPr>
          <p:cNvPr id="6" name="Picture 5" descr="A picture containing boat, water, sky, outdoor&#10;&#10;Description automatically generated">
            <a:extLst>
              <a:ext uri="{FF2B5EF4-FFF2-40B4-BE49-F238E27FC236}">
                <a16:creationId xmlns:a16="http://schemas.microsoft.com/office/drawing/2014/main" id="{50503A64-EA78-46EE-BF9B-953A005D75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186" y="1012054"/>
            <a:ext cx="4319585" cy="2894122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B9A5259-2788-440E-9801-8C560AA5BAD5}"/>
              </a:ext>
            </a:extLst>
          </p:cNvPr>
          <p:cNvSpPr txBox="1"/>
          <p:nvPr/>
        </p:nvSpPr>
        <p:spPr>
          <a:xfrm>
            <a:off x="6945186" y="3986075"/>
            <a:ext cx="431958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Photo: https://www.susiee.com/a-montauk-charter-boat-ideal-for-fishing-charters-social-functions/</a:t>
            </a:r>
          </a:p>
        </p:txBody>
      </p:sp>
      <p:pic>
        <p:nvPicPr>
          <p:cNvPr id="5" name="Picture 4" descr="A person holding a shark&#10;&#10;Description automatically generated with low confidence">
            <a:extLst>
              <a:ext uri="{FF2B5EF4-FFF2-40B4-BE49-F238E27FC236}">
                <a16:creationId xmlns:a16="http://schemas.microsoft.com/office/drawing/2014/main" id="{45188573-741B-40B1-A0E2-63CD2D0C67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334744"/>
            <a:ext cx="4390907" cy="204909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3839379-77CE-4872-96BF-B23CD9ADDFF9}"/>
              </a:ext>
            </a:extLst>
          </p:cNvPr>
          <p:cNvSpPr txBox="1"/>
          <p:nvPr/>
        </p:nvSpPr>
        <p:spPr>
          <a:xfrm>
            <a:off x="758930" y="6364811"/>
            <a:ext cx="43195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Photo: https://www.dec.ny.gov/animals/37211.html</a:t>
            </a:r>
          </a:p>
        </p:txBody>
      </p:sp>
    </p:spTree>
    <p:extLst>
      <p:ext uri="{BB962C8B-B14F-4D97-AF65-F5344CB8AC3E}">
        <p14:creationId xmlns:p14="http://schemas.microsoft.com/office/powerpoint/2010/main" val="21709337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4113454-2A03-4712-A223-6425DFECEADB}"/>
              </a:ext>
            </a:extLst>
          </p:cNvPr>
          <p:cNvSpPr txBox="1">
            <a:spLocks/>
          </p:cNvSpPr>
          <p:nvPr/>
        </p:nvSpPr>
        <p:spPr>
          <a:xfrm>
            <a:off x="2669635" y="210375"/>
            <a:ext cx="6852729" cy="5948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the East Hampton Star:</a:t>
            </a:r>
          </a:p>
        </p:txBody>
      </p:sp>
      <p:pic>
        <p:nvPicPr>
          <p:cNvPr id="6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92043DA2-17DB-4634-A5B3-B253B15BB5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5973" y="805181"/>
            <a:ext cx="6220051" cy="5979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8439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C6EE4A-C39F-4615-8D41-E680C6A9C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1860"/>
            <a:ext cx="10515600" cy="806726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Striped Bass,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Morone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saxitilis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Walbaum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1792) </a:t>
            </a:r>
          </a:p>
        </p:txBody>
      </p:sp>
      <p:pic>
        <p:nvPicPr>
          <p:cNvPr id="5" name="Content Placeholder 4" descr="A picture containing fish, spiny-finned fish&#10;&#10;Description automatically generated">
            <a:extLst>
              <a:ext uri="{FF2B5EF4-FFF2-40B4-BE49-F238E27FC236}">
                <a16:creationId xmlns:a16="http://schemas.microsoft.com/office/drawing/2014/main" id="{2D22039D-0273-4C9B-AF1E-E8C8179DD7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826" y="898668"/>
            <a:ext cx="9663205" cy="3654477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9890F33-9E6C-4782-8766-F714869888F5}"/>
              </a:ext>
            </a:extLst>
          </p:cNvPr>
          <p:cNvSpPr txBox="1"/>
          <p:nvPr/>
        </p:nvSpPr>
        <p:spPr>
          <a:xfrm>
            <a:off x="5637229" y="2974156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B7F635-4796-48D9-AC32-F672EF45A24C}"/>
              </a:ext>
            </a:extLst>
          </p:cNvPr>
          <p:cNvSpPr txBox="1"/>
          <p:nvPr/>
        </p:nvSpPr>
        <p:spPr>
          <a:xfrm>
            <a:off x="1262826" y="4107278"/>
            <a:ext cx="10515600" cy="25355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Anadromous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Spawns in major estuaries from Florida to the Gulf of St. Lawrence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Populations in the center of its distribution are highly migratory along the US Atlantic coast from North Carolina to Maine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effectLst/>
                <a:latin typeface="Times New Roman" panose="02020603050405020304" pitchFamily="18" charset="0"/>
              </a:rPr>
              <a:t>Hudson River, Delaware River, Chesapeake Bay, and Roanoke River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Tertiary consumer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A98C81-1903-4968-9295-17060A67FB85}"/>
              </a:ext>
            </a:extLst>
          </p:cNvPr>
          <p:cNvSpPr txBox="1"/>
          <p:nvPr/>
        </p:nvSpPr>
        <p:spPr>
          <a:xfrm>
            <a:off x="3930703" y="6504345"/>
            <a:ext cx="34130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Photo: Duane Raver, US Fish &amp; Wildlife Service </a:t>
            </a:r>
          </a:p>
        </p:txBody>
      </p:sp>
    </p:spTree>
    <p:extLst>
      <p:ext uri="{BB962C8B-B14F-4D97-AF65-F5344CB8AC3E}">
        <p14:creationId xmlns:p14="http://schemas.microsoft.com/office/powerpoint/2010/main" val="33238242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65BC79-705D-4668-AEF9-86CC6A27A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96645"/>
            <a:ext cx="10515600" cy="5280318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+mj-lt"/>
              <a:buAutoNum type="arabicParenR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Southwick Associates.  2019.  The economic contributions of recreational and commercial striped bass fishing.  The McGraw Center for Conservation Leadership.  Fernandina Beach, FL.</a:t>
            </a:r>
          </a:p>
          <a:p>
            <a:pPr marL="342900" indent="-342900">
              <a:buFont typeface="+mj-lt"/>
              <a:buAutoNum type="arabicParenR"/>
            </a:pPr>
            <a:r>
              <a:rPr lang="en-US" sz="1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Atlantic States Marine Fisheries Commission. 2016. Atlantic Striped Bass Stock Assessment Update. ASMFC, Arlington, VA. 100pp.</a:t>
            </a:r>
          </a:p>
          <a:p>
            <a:pPr marL="342900" indent="-342900">
              <a:buFont typeface="+mj-lt"/>
              <a:buAutoNum type="arabicParenR"/>
            </a:pPr>
            <a:r>
              <a:rPr lang="en-US" sz="1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“Atlantic Striped Bass Benchmark Stock Assessment Finds Resource Overfished and Overfishing Occurring, Board Initiates Addendum to Reduce Total Fishing Mortality.” </a:t>
            </a:r>
            <a:r>
              <a:rPr lang="en-US" sz="1400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Atlantic States Marine Fisheries Commission</a:t>
            </a:r>
            <a:r>
              <a:rPr lang="en-US" sz="1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1 May 2019, </a:t>
            </a:r>
            <a:r>
              <a:rPr lang="en-US" sz="14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hlinkClick r:id="rId2"/>
              </a:rPr>
              <a:t>www.asmfc.org/</a:t>
            </a:r>
            <a:endParaRPr lang="en-US" sz="1400" u="sng" dirty="0">
              <a:solidFill>
                <a:srgbClr val="0563C1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arenR"/>
            </a:pPr>
            <a:r>
              <a:rPr lang="en-US" sz="1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Berggren, Thomas J. and Lieberman, Joel T. 1978. “Relative contribution of Hudson, Chesapeake, and Roanoke striped bass, </a:t>
            </a:r>
            <a:r>
              <a:rPr lang="en-US" sz="1400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Morone</a:t>
            </a:r>
            <a:r>
              <a:rPr lang="en-US" sz="1400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saxatilis </a:t>
            </a:r>
            <a:r>
              <a:rPr lang="en-US" sz="1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stocks to the Atlantic coast fishery”. Fish. Bull. 76:335-345.</a:t>
            </a:r>
          </a:p>
          <a:p>
            <a:pPr marL="342900" indent="-342900">
              <a:buFont typeface="+mj-lt"/>
              <a:buAutoNum type="arabicParenR"/>
            </a:pPr>
            <a:r>
              <a:rPr lang="en-US" sz="1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Wirgin</a:t>
            </a:r>
            <a:r>
              <a:rPr lang="en-US" sz="1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Isaac I., </a:t>
            </a:r>
            <a:r>
              <a:rPr lang="en-US" sz="1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Maceda</a:t>
            </a:r>
            <a:r>
              <a:rPr lang="en-US" sz="1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Lorraine, Tozer, Matt, Stabile, Joseph, and Waldman, John. “Atlantic Coastwide Population Structure of Striped Bass </a:t>
            </a:r>
            <a:r>
              <a:rPr lang="en-US" sz="1400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Morone</a:t>
            </a:r>
            <a:r>
              <a:rPr lang="en-US" sz="1400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saxatilis </a:t>
            </a:r>
            <a:r>
              <a:rPr lang="en-US" sz="1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Using Microsatellite DNA Analysis.” Fisheries Research, vol. 226, 16 Jan. 2020, pp. 1–13., doi:10.1016/j.fishres.2020.105506.</a:t>
            </a:r>
          </a:p>
          <a:p>
            <a:pPr marL="342900" indent="-342900">
              <a:buFont typeface="+mj-lt"/>
              <a:buAutoNum type="arabicParenR"/>
            </a:pPr>
            <a:r>
              <a:rPr lang="en-US" sz="1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Rexroad</a:t>
            </a:r>
            <a:r>
              <a:rPr lang="en-US" sz="1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Caird</a:t>
            </a:r>
            <a:r>
              <a:rPr lang="en-US" sz="1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et al. “Identification and Characterization of Microsatellites for Striped Bass from Repeat-Enriched Libraries.” Conservation Genetics, vol. 7, no. 6, Dec. 2006, pp. 971–982., doi:10.1007/s10592-006-9122-0.</a:t>
            </a:r>
          </a:p>
          <a:p>
            <a:pPr marL="342900" indent="-342900">
              <a:buFont typeface="+mj-lt"/>
              <a:buAutoNum type="arabicParenR"/>
            </a:pPr>
            <a:r>
              <a:rPr lang="en-US" sz="1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Rousset</a:t>
            </a:r>
            <a:r>
              <a:rPr lang="en-US" sz="1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F. 2008. GENEPOP ‘007: a complete re-implementation of the GENEPOP software for Windows and Linux. Mol. Ecol. Notes. 8:103-106.</a:t>
            </a:r>
          </a:p>
          <a:p>
            <a:pPr marL="342900" indent="-342900">
              <a:buFont typeface="+mj-lt"/>
              <a:buAutoNum type="arabicParenR"/>
            </a:pPr>
            <a:r>
              <a:rPr lang="en-US" sz="1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Meirmans</a:t>
            </a:r>
            <a:r>
              <a:rPr lang="en-US" sz="1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P.G. (2020), GENODIVE version 3.0: Easy-to-use software for the analysis of genetic data of diploids and polyploids, Molecular Ecology Resources DOI: 10.1111/1755-0998.13145.</a:t>
            </a:r>
          </a:p>
          <a:p>
            <a:pPr marL="342900" indent="-342900">
              <a:buFont typeface="+mj-lt"/>
              <a:buAutoNum type="arabicParenR"/>
            </a:pPr>
            <a:r>
              <a:rPr lang="en-US" sz="1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Pritchard J. K., Stephens M., Donnelly P. (2000a). Inference of population structure using </a:t>
            </a:r>
            <a:r>
              <a:rPr lang="en-US" sz="1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multilocus</a:t>
            </a:r>
            <a:r>
              <a:rPr lang="en-US" sz="1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genotype data. Genetics 155, 945–959</a:t>
            </a:r>
          </a:p>
          <a:p>
            <a:pPr marL="342900" indent="-342900">
              <a:buFont typeface="+mj-lt"/>
              <a:buAutoNum type="arabicParenR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Kalinowski, S.T., K.R.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Manlove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M.L. Taper.  2008. ONCOR: A computer program for genetic stock identification.  Montana State University.  Bozeman, MT.</a:t>
            </a:r>
          </a:p>
          <a:p>
            <a:pPr marL="342900" indent="-342900">
              <a:buFont typeface="+mj-lt"/>
              <a:buAutoNum type="arabicParenR"/>
            </a:pP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Piry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S., A.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Alapetite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J-M.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Cornuet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D.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Paetkau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L. Baudouin, and A.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Estoup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2004.  GENECLASS2: A software for genetic assignment and first-generation migrant detection.  J. Heredity 95:536-539.</a:t>
            </a:r>
          </a:p>
          <a:p>
            <a:pPr marL="342900" indent="-342900">
              <a:buFont typeface="+mj-lt"/>
              <a:buAutoNum type="arabicParenR"/>
            </a:pP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54CDD84-9610-4C0B-ADD0-F56A4BB0675C}"/>
              </a:ext>
            </a:extLst>
          </p:cNvPr>
          <p:cNvSpPr txBox="1">
            <a:spLocks/>
          </p:cNvSpPr>
          <p:nvPr/>
        </p:nvSpPr>
        <p:spPr>
          <a:xfrm>
            <a:off x="2669635" y="210375"/>
            <a:ext cx="6852729" cy="5948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Citations</a:t>
            </a:r>
          </a:p>
        </p:txBody>
      </p:sp>
    </p:spTree>
    <p:extLst>
      <p:ext uri="{BB962C8B-B14F-4D97-AF65-F5344CB8AC3E}">
        <p14:creationId xmlns:p14="http://schemas.microsoft.com/office/powerpoint/2010/main" val="9458797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2AEC5C-766C-47FC-A05D-418569097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6215"/>
            <a:ext cx="10515600" cy="833436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Importance to Fisheries</a:t>
            </a:r>
          </a:p>
        </p:txBody>
      </p:sp>
      <p:sp>
        <p:nvSpPr>
          <p:cNvPr id="15" name="Content Placeholder 15">
            <a:extLst>
              <a:ext uri="{FF2B5EF4-FFF2-40B4-BE49-F238E27FC236}">
                <a16:creationId xmlns:a16="http://schemas.microsoft.com/office/drawing/2014/main" id="{3EEAD713-15A3-4B23-BDF6-80595CD0DF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09651"/>
            <a:ext cx="5067300" cy="551543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Supports seasonal recreational fishery and charter fishing operations in</a:t>
            </a:r>
          </a:p>
          <a:p>
            <a:pPr lvl="1"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Hudson River</a:t>
            </a:r>
          </a:p>
          <a:p>
            <a:pPr lvl="1"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Coastal Atlantic waters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$7.8 billion toward the US gross domestic product (GDP) (Southwick Associates 2019)</a:t>
            </a:r>
          </a:p>
          <a:p>
            <a:pPr lvl="1"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Recreational fisheries accounted for 98% of the total 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$1.165 billion added to NY’s gross GDP by the recreational fishery in 2016 (Southwick Associates 2019)</a:t>
            </a:r>
          </a:p>
        </p:txBody>
      </p:sp>
      <p:pic>
        <p:nvPicPr>
          <p:cNvPr id="7" name="Content Placeholder 6" descr="A person holding a fish&#10;&#10;Description automatically generated">
            <a:extLst>
              <a:ext uri="{FF2B5EF4-FFF2-40B4-BE49-F238E27FC236}">
                <a16:creationId xmlns:a16="http://schemas.microsoft.com/office/drawing/2014/main" id="{723A7B88-7210-41C4-B868-4251655388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7360"/>
          <a:stretch/>
        </p:blipFill>
        <p:spPr>
          <a:xfrm>
            <a:off x="6018622" y="1009653"/>
            <a:ext cx="5752755" cy="398847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0905FBC-2299-45F5-9B89-66D3909C084C}"/>
              </a:ext>
            </a:extLst>
          </p:cNvPr>
          <p:cNvSpPr txBox="1"/>
          <p:nvPr/>
        </p:nvSpPr>
        <p:spPr>
          <a:xfrm>
            <a:off x="6018621" y="5046062"/>
            <a:ext cx="57527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Photo: New York Department of Environmental Conservation </a:t>
            </a:r>
          </a:p>
        </p:txBody>
      </p:sp>
    </p:spTree>
    <p:extLst>
      <p:ext uri="{BB962C8B-B14F-4D97-AF65-F5344CB8AC3E}">
        <p14:creationId xmlns:p14="http://schemas.microsoft.com/office/powerpoint/2010/main" val="24209228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40D156-991F-43B2-97C5-7AE08E1DC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709073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Past and Current States of the Fishery </a:t>
            </a:r>
          </a:p>
        </p:txBody>
      </p:sp>
      <p:pic>
        <p:nvPicPr>
          <p:cNvPr id="5" name="Content Placeholder 4" descr="Chart&#10;&#10;Description automatically generated">
            <a:extLst>
              <a:ext uri="{FF2B5EF4-FFF2-40B4-BE49-F238E27FC236}">
                <a16:creationId xmlns:a16="http://schemas.microsoft.com/office/drawing/2014/main" id="{C48D4459-292D-4D2D-93EE-B2DF2AB3F8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5710" y="1305032"/>
            <a:ext cx="6383480" cy="4340767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117E0C7-2E63-4D4A-8ECE-73F553E02474}"/>
              </a:ext>
            </a:extLst>
          </p:cNvPr>
          <p:cNvSpPr txBox="1"/>
          <p:nvPr/>
        </p:nvSpPr>
        <p:spPr>
          <a:xfrm>
            <a:off x="150920" y="1364941"/>
            <a:ext cx="5557422" cy="2951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Stock collapsed in 1970s due to overfishing and habitat degradation 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Hudson River commercial fishery closed in 1976 due to elevated PCB levels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Coastwide harvest moratorium successfully restored stocks by the early 1990s 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Amendment imposed to protect 1982 year class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C0AE653-CB53-40F2-B9EF-E4D976A1ED99}"/>
              </a:ext>
            </a:extLst>
          </p:cNvPr>
          <p:cNvSpPr txBox="1"/>
          <p:nvPr/>
        </p:nvSpPr>
        <p:spPr>
          <a:xfrm>
            <a:off x="150920" y="4928798"/>
            <a:ext cx="5752730" cy="17045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Atlantic States Marine Fisheries Commission (ASMFC) declared stock 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overfished and overfishing is occurring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ASMFC implemented harvest cuts in 2020</a:t>
            </a:r>
            <a:endParaRPr lang="en-US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F17ED75-079B-47DA-9707-14F88B8C3D9F}"/>
              </a:ext>
            </a:extLst>
          </p:cNvPr>
          <p:cNvSpPr txBox="1"/>
          <p:nvPr/>
        </p:nvSpPr>
        <p:spPr>
          <a:xfrm>
            <a:off x="453589" y="995229"/>
            <a:ext cx="1447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Then: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22B6AA1-7963-4633-BAF4-2386808CB0EB}"/>
              </a:ext>
            </a:extLst>
          </p:cNvPr>
          <p:cNvSpPr txBox="1"/>
          <p:nvPr/>
        </p:nvSpPr>
        <p:spPr>
          <a:xfrm>
            <a:off x="453589" y="4467133"/>
            <a:ext cx="1447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Now: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5BBFCA8-9C28-47AE-B89F-11DB88704EDD}"/>
              </a:ext>
            </a:extLst>
          </p:cNvPr>
          <p:cNvSpPr txBox="1"/>
          <p:nvPr/>
        </p:nvSpPr>
        <p:spPr>
          <a:xfrm>
            <a:off x="6096000" y="5552968"/>
            <a:ext cx="5459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Reproductive success of striped bass in the Hudson River (Young of Year Striped Bass Abundance, NYSDEC).</a:t>
            </a:r>
          </a:p>
        </p:txBody>
      </p:sp>
    </p:spTree>
    <p:extLst>
      <p:ext uri="{BB962C8B-B14F-4D97-AF65-F5344CB8AC3E}">
        <p14:creationId xmlns:p14="http://schemas.microsoft.com/office/powerpoint/2010/main" val="26500985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E016F-0014-47E0-B2A6-1403977C0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2440"/>
          </a:xfrm>
        </p:spPr>
        <p:txBody>
          <a:bodyPr>
            <a:normAutofit/>
          </a:bodyPr>
          <a:lstStyle/>
          <a:p>
            <a:pPr algn="ctr"/>
            <a:r>
              <a:rPr lang="en-US" sz="3200" i="1">
                <a:latin typeface="Times New Roman" panose="02020603050405020304" pitchFamily="18" charset="0"/>
                <a:cs typeface="Times New Roman" panose="02020603050405020304" pitchFamily="18" charset="0"/>
              </a:rPr>
              <a:t>Aims 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F76407-FA37-4768-BCA7-C05AEDB0CF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1853"/>
            <a:ext cx="10515600" cy="870012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Determine the contribution of Hudson River striped bass population to the Montauk Point recreational fishery of 2019.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 fisheries managers on presence of major contributors that are reproductively isolated and vary in growth, maturation, mortality rates, recruitment success, migratory behavior, and exploitation.</a:t>
            </a:r>
          </a:p>
          <a:p>
            <a:pPr marL="0" indent="0">
              <a:lnSpc>
                <a:spcPct val="150000"/>
              </a:lnSpc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92C7A22-EE28-4084-9AB6-D8DCC7BD06EA}"/>
              </a:ext>
            </a:extLst>
          </p:cNvPr>
          <p:cNvSpPr txBox="1">
            <a:spLocks/>
          </p:cNvSpPr>
          <p:nvPr/>
        </p:nvSpPr>
        <p:spPr>
          <a:xfrm>
            <a:off x="838200" y="3429000"/>
            <a:ext cx="10515600" cy="6824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Hypotheses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BB8CFF7-28FF-4C77-BE30-1D39E73A7801}"/>
              </a:ext>
            </a:extLst>
          </p:cNvPr>
          <p:cNvSpPr txBox="1">
            <a:spLocks/>
          </p:cNvSpPr>
          <p:nvPr/>
        </p:nvSpPr>
        <p:spPr>
          <a:xfrm>
            <a:off x="838200" y="4009409"/>
            <a:ext cx="10515600" cy="2137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1) We will find a smaller contribution of the Hudson River population to the Montauk mixed stock recreational striped bass fishery in 2019 than observed by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Berggren and Lieberman (1978)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Proportional contributions to the coastal migratory stock have changed over time based on differing relative recruitment success in the contributing populations.</a:t>
            </a:r>
          </a:p>
        </p:txBody>
      </p:sp>
      <p:pic>
        <p:nvPicPr>
          <p:cNvPr id="7" name="Graphic 6" descr="Fish with solid fill">
            <a:extLst>
              <a:ext uri="{FF2B5EF4-FFF2-40B4-BE49-F238E27FC236}">
                <a16:creationId xmlns:a16="http://schemas.microsoft.com/office/drawing/2014/main" id="{330A687A-28A8-40A0-8E51-E95118E026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74010" y="3429000"/>
            <a:ext cx="682440" cy="682440"/>
          </a:xfrm>
          <a:prstGeom prst="rect">
            <a:avLst/>
          </a:prstGeom>
        </p:spPr>
      </p:pic>
      <p:pic>
        <p:nvPicPr>
          <p:cNvPr id="8" name="Graphic 7" descr="Fish with solid fill">
            <a:extLst>
              <a:ext uri="{FF2B5EF4-FFF2-40B4-BE49-F238E27FC236}">
                <a16:creationId xmlns:a16="http://schemas.microsoft.com/office/drawing/2014/main" id="{0B0020E5-B23A-40D4-9926-9509C985CC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23089" y="386241"/>
            <a:ext cx="682440" cy="682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9370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7C9F8-5955-43BF-A994-602425151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039" y="320241"/>
            <a:ext cx="4471386" cy="479395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Methods: Sampling Locations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77F40C8-7CA3-432F-96B9-8C86D0C309E7}"/>
              </a:ext>
            </a:extLst>
          </p:cNvPr>
          <p:cNvSpPr txBox="1"/>
          <p:nvPr/>
        </p:nvSpPr>
        <p:spPr>
          <a:xfrm>
            <a:off x="510048" y="1122471"/>
            <a:ext cx="5585952" cy="5028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Montauk Point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410 adult striped bass collected by angling weekly from June 23 through Oct 31, 2019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Provided by Capt. Burt Prince of the Montauk charter boat, Susie E.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 clips collected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Reference specimens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collected in past years from spawning stocks (adults or YOY) in the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Hudson River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Roanoke River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Delaware River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major tributaries of the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Chesapeake Bay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Patuxent, Potomac, Rappahannock,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Choptank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Nanticoke, Pocomoke, and Upper Bay </a:t>
            </a:r>
          </a:p>
          <a:p>
            <a:pPr>
              <a:lnSpc>
                <a:spcPct val="150000"/>
              </a:lnSpc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Map&#10;&#10;Description automatically generated">
            <a:extLst>
              <a:ext uri="{FF2B5EF4-FFF2-40B4-BE49-F238E27FC236}">
                <a16:creationId xmlns:a16="http://schemas.microsoft.com/office/drawing/2014/main" id="{0475C762-921C-4688-867F-2D9FF07743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9576" y="0"/>
            <a:ext cx="5585952" cy="6858000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8339647-433D-4C19-946B-1A18E31F33EA}"/>
              </a:ext>
            </a:extLst>
          </p:cNvPr>
          <p:cNvSpPr txBox="1"/>
          <p:nvPr/>
        </p:nvSpPr>
        <p:spPr>
          <a:xfrm>
            <a:off x="62144" y="6306926"/>
            <a:ext cx="47584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Map References: US Census 2019 Cartographic Boundary Files, Rivers of the US (</a:t>
            </a:r>
            <a:r>
              <a:rPr lang="en-US" sz="1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National Operational Hydrologic Remote Sensing Center)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3537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40A770E6-6001-4FAA-ABC1-8660CDB05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0307" y="355105"/>
            <a:ext cx="4471386" cy="594806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Methods: DNA Isolation, PCR</a:t>
            </a:r>
          </a:p>
        </p:txBody>
      </p:sp>
      <p:pic>
        <p:nvPicPr>
          <p:cNvPr id="13" name="Content Placeholder 12" descr="A picture containing text, cup, drink, items&#10;&#10;Description automatically generated">
            <a:extLst>
              <a:ext uri="{FF2B5EF4-FFF2-40B4-BE49-F238E27FC236}">
                <a16:creationId xmlns:a16="http://schemas.microsoft.com/office/drawing/2014/main" id="{51038C42-8531-492F-98D1-8F837AC8FF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3961" y="1187187"/>
            <a:ext cx="5504691" cy="4128518"/>
          </a:xfrm>
          <a:ln>
            <a:solidFill>
              <a:schemeClr val="tx1"/>
            </a:solidFill>
          </a:ln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4F3A500-9B45-4A42-AE38-131717D03EE0}"/>
              </a:ext>
            </a:extLst>
          </p:cNvPr>
          <p:cNvSpPr txBox="1"/>
          <p:nvPr/>
        </p:nvSpPr>
        <p:spPr>
          <a:xfrm>
            <a:off x="790113" y="1045144"/>
            <a:ext cx="5197927" cy="5028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DNA Isolation: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 clips stored in 95% ethanol, underwent digestion with proteinase K, phenol-chloroform extractions, and alcohol precipitations.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DNA concentrations read with Nanodrop ND-100 spectrophotometer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Polymerase Chain Reaction (PCR):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Eight established microsatellite loci: SB91, SB113, SB117D, MSM1334, MSM1357, MSM1584, SB108, and MSM1598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Four new loci: MSM1626, MSM1557, MSM1556, and MSM1592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Rexroad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al., 2006)</a:t>
            </a:r>
          </a:p>
        </p:txBody>
      </p:sp>
    </p:spTree>
    <p:extLst>
      <p:ext uri="{BB962C8B-B14F-4D97-AF65-F5344CB8AC3E}">
        <p14:creationId xmlns:p14="http://schemas.microsoft.com/office/powerpoint/2010/main" val="10089913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55D14CD-E5A1-4A61-B4A4-9C62588BA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9644" y="355105"/>
            <a:ext cx="6480698" cy="594806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Methods: Genotype Characterization and Statistics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0D252B-29F7-4320-939B-FDD2A6515B52}"/>
              </a:ext>
            </a:extLst>
          </p:cNvPr>
          <p:cNvSpPr txBox="1"/>
          <p:nvPr/>
        </p:nvSpPr>
        <p:spPr>
          <a:xfrm>
            <a:off x="485898" y="1054022"/>
            <a:ext cx="5540616" cy="5859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Statistics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GENEPOP version 4.1.0 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(Rousset, 2008) –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measures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departures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Hardy-Weinberg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equilibrium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linkage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disequilibrium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GenoDive V.20b27</a:t>
            </a:r>
            <a:r>
              <a:rPr lang="nl-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(Meirmans and Van Tienderen, 2004) – pairwise differentiation between populations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Structure 2.3.4</a:t>
            </a:r>
            <a:r>
              <a:rPr lang="nl-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(Pritchard et al. 2000a) – population clustering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ONCOR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(Kalinowski et al., 2008) – Mixed-Stock Analysis (MSA) and assignment accuracy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GeneClass2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Piry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al. 2004) – Individual-Based Assignment (IBA) testing</a:t>
            </a:r>
          </a:p>
          <a:p>
            <a:pPr>
              <a:lnSpc>
                <a:spcPct val="150000"/>
              </a:lnSpc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 descr="Chart, histogram&#10;&#10;Description automatically generated">
            <a:extLst>
              <a:ext uri="{FF2B5EF4-FFF2-40B4-BE49-F238E27FC236}">
                <a16:creationId xmlns:a16="http://schemas.microsoft.com/office/drawing/2014/main" id="{50CDD653-1C0E-4DE8-811E-2E8991DBA5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9993" y="1054022"/>
            <a:ext cx="5852630" cy="385741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CF452C2-22CD-420F-A6F6-B12FD5C37411}"/>
              </a:ext>
            </a:extLst>
          </p:cNvPr>
          <p:cNvSpPr txBox="1"/>
          <p:nvPr/>
        </p:nvSpPr>
        <p:spPr>
          <a:xfrm>
            <a:off x="6427432" y="4877048"/>
            <a:ext cx="47495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Photo: Beckman Coulter CEQ 8000 User’s Guide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A7142B4-ABF1-46B0-BA35-BD7BCD6C2B05}"/>
              </a:ext>
            </a:extLst>
          </p:cNvPr>
          <p:cNvSpPr txBox="1"/>
          <p:nvPr/>
        </p:nvSpPr>
        <p:spPr>
          <a:xfrm>
            <a:off x="6160153" y="5150897"/>
            <a:ext cx="5540616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Used Beckman Coulter CEQ 8000 capillary-based DNA sequencer to measure PCR fragment lengths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Each fragment length corresponds to an allele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0529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35EC378-373E-4144-A6C4-0525AE502153}"/>
              </a:ext>
            </a:extLst>
          </p:cNvPr>
          <p:cNvSpPr txBox="1">
            <a:spLocks/>
          </p:cNvSpPr>
          <p:nvPr/>
        </p:nvSpPr>
        <p:spPr>
          <a:xfrm>
            <a:off x="2669635" y="292961"/>
            <a:ext cx="6852729" cy="5948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Results: Loci Characteristics: Plenty of Alleles to Distinguish Populations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230DB4C-AB86-4D66-BCC9-243EC29C9321}"/>
              </a:ext>
            </a:extLst>
          </p:cNvPr>
          <p:cNvSpPr txBox="1"/>
          <p:nvPr/>
        </p:nvSpPr>
        <p:spPr>
          <a:xfrm>
            <a:off x="2819557" y="5635685"/>
            <a:ext cx="6533965" cy="8735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Effective number of alleles: number of alleles with same frequencies</a:t>
            </a:r>
          </a:p>
          <a:p>
            <a:pPr>
              <a:lnSpc>
                <a:spcPct val="150000"/>
              </a:lnSpc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Fst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measure of genetic differences among populations </a:t>
            </a:r>
          </a:p>
        </p:txBody>
      </p: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5FE629D7-07F4-427E-ADD8-C469C1E236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2727475"/>
              </p:ext>
            </p:extLst>
          </p:nvPr>
        </p:nvGraphicFramePr>
        <p:xfrm>
          <a:off x="2838467" y="1055039"/>
          <a:ext cx="6515055" cy="46369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7264">
                  <a:extLst>
                    <a:ext uri="{9D8B030D-6E8A-4147-A177-3AD203B41FA5}">
                      <a16:colId xmlns:a16="http://schemas.microsoft.com/office/drawing/2014/main" val="4039630656"/>
                    </a:ext>
                  </a:extLst>
                </a:gridCol>
                <a:gridCol w="1383609">
                  <a:extLst>
                    <a:ext uri="{9D8B030D-6E8A-4147-A177-3AD203B41FA5}">
                      <a16:colId xmlns:a16="http://schemas.microsoft.com/office/drawing/2014/main" val="2556884102"/>
                    </a:ext>
                  </a:extLst>
                </a:gridCol>
                <a:gridCol w="2416615">
                  <a:extLst>
                    <a:ext uri="{9D8B030D-6E8A-4147-A177-3AD203B41FA5}">
                      <a16:colId xmlns:a16="http://schemas.microsoft.com/office/drawing/2014/main" val="3394129342"/>
                    </a:ext>
                  </a:extLst>
                </a:gridCol>
                <a:gridCol w="1047567">
                  <a:extLst>
                    <a:ext uri="{9D8B030D-6E8A-4147-A177-3AD203B41FA5}">
                      <a16:colId xmlns:a16="http://schemas.microsoft.com/office/drawing/2014/main" val="2433692325"/>
                    </a:ext>
                  </a:extLst>
                </a:gridCol>
              </a:tblGrid>
              <a:tr h="606387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Name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91" marR="10091" marT="1009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Number of Alleles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91" marR="10091" marT="1009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Effective Number of Alleles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91" marR="10091" marT="1009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Fst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91" marR="10091" marT="10091" marB="0"/>
                </a:tc>
                <a:extLst>
                  <a:ext uri="{0D108BD9-81ED-4DB2-BD59-A6C34878D82A}">
                    <a16:rowId xmlns:a16="http://schemas.microsoft.com/office/drawing/2014/main" val="3011441083"/>
                  </a:ext>
                </a:extLst>
              </a:tr>
              <a:tr h="335880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SB113D4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91" marR="10091" marT="1009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91" marR="10091" marT="1009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91" marR="10091" marT="10091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0.006327</a:t>
                      </a:r>
                      <a:endParaRPr lang="en-US" sz="1800" b="0" i="0" u="none" strike="noStrike">
                        <a:solidFill>
                          <a:srgbClr val="22222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91" marR="10091" marT="10091" marB="0" anchor="b"/>
                </a:tc>
                <a:extLst>
                  <a:ext uri="{0D108BD9-81ED-4DB2-BD59-A6C34878D82A}">
                    <a16:rowId xmlns:a16="http://schemas.microsoft.com/office/drawing/2014/main" val="3596990879"/>
                  </a:ext>
                </a:extLst>
              </a:tr>
              <a:tr h="335880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MSM1556D3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91" marR="10091" marT="1009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91" marR="10091" marT="1009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14.5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91" marR="10091" marT="10091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0.00501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91" marR="10091" marT="10091" marB="0" anchor="b"/>
                </a:tc>
                <a:extLst>
                  <a:ext uri="{0D108BD9-81ED-4DB2-BD59-A6C34878D82A}">
                    <a16:rowId xmlns:a16="http://schemas.microsoft.com/office/drawing/2014/main" val="588710176"/>
                  </a:ext>
                </a:extLst>
              </a:tr>
              <a:tr h="335880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MSM1626D4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91" marR="10091" marT="1009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91" marR="10091" marT="1009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91" marR="10091" marT="10091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0.006594</a:t>
                      </a:r>
                      <a:endParaRPr lang="en-US" sz="1800" b="0" i="0" u="none" strike="noStrike">
                        <a:solidFill>
                          <a:srgbClr val="22222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91" marR="10091" marT="10091" marB="0" anchor="b"/>
                </a:tc>
                <a:extLst>
                  <a:ext uri="{0D108BD9-81ED-4DB2-BD59-A6C34878D82A}">
                    <a16:rowId xmlns:a16="http://schemas.microsoft.com/office/drawing/2014/main" val="3731269469"/>
                  </a:ext>
                </a:extLst>
              </a:tr>
              <a:tr h="335880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MSM1592D4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91" marR="10091" marT="1009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91" marR="10091" marT="1009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91" marR="10091" marT="10091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0.007139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91" marR="10091" marT="10091" marB="0" anchor="b"/>
                </a:tc>
                <a:extLst>
                  <a:ext uri="{0D108BD9-81ED-4DB2-BD59-A6C34878D82A}">
                    <a16:rowId xmlns:a16="http://schemas.microsoft.com/office/drawing/2014/main" val="3681628919"/>
                  </a:ext>
                </a:extLst>
              </a:tr>
              <a:tr h="335880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SB117DD3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91" marR="10091" marT="1009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91" marR="10091" marT="1009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91" marR="10091" marT="10091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0.028814</a:t>
                      </a:r>
                      <a:endParaRPr lang="en-US" sz="1800" b="0" i="0" u="none" strike="noStrike">
                        <a:solidFill>
                          <a:srgbClr val="22222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91" marR="10091" marT="10091" marB="0" anchor="b"/>
                </a:tc>
                <a:extLst>
                  <a:ext uri="{0D108BD9-81ED-4DB2-BD59-A6C34878D82A}">
                    <a16:rowId xmlns:a16="http://schemas.microsoft.com/office/drawing/2014/main" val="1052600578"/>
                  </a:ext>
                </a:extLst>
              </a:tr>
              <a:tr h="335880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MSM108D2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91" marR="10091" marT="1009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91" marR="10091" marT="1009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91" marR="10091" marT="10091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0.005775</a:t>
                      </a:r>
                      <a:endParaRPr lang="en-US" sz="1800" b="0" i="0" u="none" strike="noStrike">
                        <a:solidFill>
                          <a:srgbClr val="22222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91" marR="10091" marT="10091" marB="0" anchor="b"/>
                </a:tc>
                <a:extLst>
                  <a:ext uri="{0D108BD9-81ED-4DB2-BD59-A6C34878D82A}">
                    <a16:rowId xmlns:a16="http://schemas.microsoft.com/office/drawing/2014/main" val="3993565404"/>
                  </a:ext>
                </a:extLst>
              </a:tr>
              <a:tr h="335880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MSM1557D3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91" marR="10091" marT="1009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91" marR="10091" marT="1009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91" marR="10091" marT="10091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0.020455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91" marR="10091" marT="10091" marB="0" anchor="b"/>
                </a:tc>
                <a:extLst>
                  <a:ext uri="{0D108BD9-81ED-4DB2-BD59-A6C34878D82A}">
                    <a16:rowId xmlns:a16="http://schemas.microsoft.com/office/drawing/2014/main" val="3714582196"/>
                  </a:ext>
                </a:extLst>
              </a:tr>
              <a:tr h="335880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MSM1334D3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91" marR="10091" marT="1009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91" marR="10091" marT="1009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8.0</a:t>
                      </a:r>
                    </a:p>
                  </a:txBody>
                  <a:tcPr marL="10091" marR="10091" marT="10091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0.00348</a:t>
                      </a:r>
                      <a:endParaRPr lang="en-US" sz="1800" b="0" i="0" u="none" strike="noStrike">
                        <a:solidFill>
                          <a:srgbClr val="22222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91" marR="10091" marT="10091" marB="0" anchor="b"/>
                </a:tc>
                <a:extLst>
                  <a:ext uri="{0D108BD9-81ED-4DB2-BD59-A6C34878D82A}">
                    <a16:rowId xmlns:a16="http://schemas.microsoft.com/office/drawing/2014/main" val="3660599196"/>
                  </a:ext>
                </a:extLst>
              </a:tr>
              <a:tr h="335880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MSM1584D3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91" marR="10091" marT="1009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91" marR="10091" marT="1009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91" marR="10091" marT="10091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0.003658</a:t>
                      </a:r>
                      <a:endParaRPr lang="en-US" sz="1800" b="0" i="0" u="none" strike="noStrike">
                        <a:solidFill>
                          <a:srgbClr val="22222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91" marR="10091" marT="10091" marB="0" anchor="b"/>
                </a:tc>
                <a:extLst>
                  <a:ext uri="{0D108BD9-81ED-4DB2-BD59-A6C34878D82A}">
                    <a16:rowId xmlns:a16="http://schemas.microsoft.com/office/drawing/2014/main" val="175675044"/>
                  </a:ext>
                </a:extLst>
              </a:tr>
              <a:tr h="335880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MSM1357D4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91" marR="10091" marT="1009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91" marR="10091" marT="1009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8.0</a:t>
                      </a:r>
                    </a:p>
                  </a:txBody>
                  <a:tcPr marL="10091" marR="10091" marT="10091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0.008987</a:t>
                      </a:r>
                      <a:endParaRPr lang="en-US" sz="1800" b="0" i="0" u="none" strike="noStrike">
                        <a:solidFill>
                          <a:srgbClr val="22222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91" marR="10091" marT="10091" marB="0" anchor="b"/>
                </a:tc>
                <a:extLst>
                  <a:ext uri="{0D108BD9-81ED-4DB2-BD59-A6C34878D82A}">
                    <a16:rowId xmlns:a16="http://schemas.microsoft.com/office/drawing/2014/main" val="2397931543"/>
                  </a:ext>
                </a:extLst>
              </a:tr>
              <a:tr h="335880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MSM1598D2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91" marR="10091" marT="1009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91" marR="10091" marT="1009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91" marR="10091" marT="10091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0.017515</a:t>
                      </a:r>
                      <a:endParaRPr lang="en-US" sz="1800" b="0" i="0" u="none" strike="noStrike">
                        <a:solidFill>
                          <a:srgbClr val="22222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91" marR="10091" marT="10091" marB="0" anchor="b"/>
                </a:tc>
                <a:extLst>
                  <a:ext uri="{0D108BD9-81ED-4DB2-BD59-A6C34878D82A}">
                    <a16:rowId xmlns:a16="http://schemas.microsoft.com/office/drawing/2014/main" val="1105146397"/>
                  </a:ext>
                </a:extLst>
              </a:tr>
              <a:tr h="335880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SB91D2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91" marR="10091" marT="1009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91" marR="10091" marT="1009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4.0</a:t>
                      </a:r>
                    </a:p>
                  </a:txBody>
                  <a:tcPr marL="10091" marR="10091" marT="10091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0.012302</a:t>
                      </a:r>
                      <a:endParaRPr lang="en-US" sz="1800" b="0" i="0" u="none" strike="noStrike" dirty="0">
                        <a:solidFill>
                          <a:srgbClr val="22222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91" marR="10091" marT="10091" marB="0" anchor="b"/>
                </a:tc>
                <a:extLst>
                  <a:ext uri="{0D108BD9-81ED-4DB2-BD59-A6C34878D82A}">
                    <a16:rowId xmlns:a16="http://schemas.microsoft.com/office/drawing/2014/main" val="22258001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11025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1722</Words>
  <Application>Microsoft Office PowerPoint</Application>
  <PresentationFormat>Widescreen</PresentationFormat>
  <Paragraphs>200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Office Theme</vt:lpstr>
      <vt:lpstr>Contribution of the Hudson River Striped Bass Population to the Mixed Coastal Recreational Harvest at Montauk Point, NY</vt:lpstr>
      <vt:lpstr>Striped Bass, Morone saxitilis (Walbaum, 1792) </vt:lpstr>
      <vt:lpstr>Importance to Fisheries</vt:lpstr>
      <vt:lpstr>Past and Current States of the Fishery </vt:lpstr>
      <vt:lpstr>Aims of Study</vt:lpstr>
      <vt:lpstr>Methods: Sampling Locations </vt:lpstr>
      <vt:lpstr>Methods: DNA Isolation, PCR</vt:lpstr>
      <vt:lpstr>Methods: Genotype Characterization and Statistics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Contribution of the Hudson River Striped Bass Population to the Mixed Coastal Recreational Harvest at Montauk Point, NY</dc:title>
  <dc:creator>Eva Hasegawa</dc:creator>
  <cp:lastModifiedBy>Eva Hasegawa</cp:lastModifiedBy>
  <cp:revision>1</cp:revision>
  <dcterms:created xsi:type="dcterms:W3CDTF">2021-01-20T19:31:47Z</dcterms:created>
  <dcterms:modified xsi:type="dcterms:W3CDTF">2021-01-20T22:33:28Z</dcterms:modified>
</cp:coreProperties>
</file>